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Lexend Deca Light"/>
      <p:regular r:id="rId20"/>
      <p:bold r:id="rId21"/>
    </p:embeddedFont>
    <p:embeddedFont>
      <p:font typeface="Alata"/>
      <p:regular r:id="rId22"/>
    </p:embeddedFont>
    <p:embeddedFont>
      <p:font typeface="Darker Grotesque"/>
      <p:regular r:id="rId23"/>
      <p:bold r:id="rId24"/>
    </p:embeddedFont>
    <p:embeddedFont>
      <p:font typeface="Darker Grotesque SemiBold"/>
      <p:regular r:id="rId25"/>
      <p:bold r:id="rId26"/>
    </p:embeddedFont>
    <p:embeddedFont>
      <p:font typeface="Lexend Deca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exendDecaLight-regular.fntdata"/><Relationship Id="rId22" Type="http://schemas.openxmlformats.org/officeDocument/2006/relationships/font" Target="fonts/Alata-regular.fntdata"/><Relationship Id="rId21" Type="http://schemas.openxmlformats.org/officeDocument/2006/relationships/font" Target="fonts/LexendDecaLight-bold.fntdata"/><Relationship Id="rId24" Type="http://schemas.openxmlformats.org/officeDocument/2006/relationships/font" Target="fonts/DarkerGrotesque-bold.fntdata"/><Relationship Id="rId23" Type="http://schemas.openxmlformats.org/officeDocument/2006/relationships/font" Target="fonts/DarkerGrotesqu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DarkerGrotesqueSemiBold-bold.fntdata"/><Relationship Id="rId25" Type="http://schemas.openxmlformats.org/officeDocument/2006/relationships/font" Target="fonts/DarkerGrotesqueSemiBold-regular.fntdata"/><Relationship Id="rId28" Type="http://schemas.openxmlformats.org/officeDocument/2006/relationships/font" Target="fonts/LexendDeca-bold.fntdata"/><Relationship Id="rId27" Type="http://schemas.openxmlformats.org/officeDocument/2006/relationships/font" Target="fonts/LexendDec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jpg>
</file>

<file path=ppt/media/image13.jpg>
</file>

<file path=ppt/media/image15.jpg>
</file>

<file path=ppt/media/image16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152852c1e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152852c1e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D1D2D3"/>
                </a:solidFill>
                <a:highlight>
                  <a:srgbClr val="1A1D21"/>
                </a:highlight>
              </a:rPr>
              <a:t>Stéphanie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c0e4152e99_8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c0e4152e99_8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Xiaobo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1155a1f363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1155a1f363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together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13c6d09ff4_0_18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13c6d09ff4_0_18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1152852c1eb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1152852c1eb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13c6d09ff4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13c6d09ff4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1158094f81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1158094f81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50">
                <a:solidFill>
                  <a:srgbClr val="D1D2D3"/>
                </a:solidFill>
                <a:highlight>
                  <a:srgbClr val="1A1D21"/>
                </a:highlight>
              </a:rPr>
              <a:t>Stéphanie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13c6d09ff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13c6d09ff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D1D2D3"/>
                </a:solidFill>
                <a:highlight>
                  <a:srgbClr val="1A1D21"/>
                </a:highlight>
              </a:rPr>
              <a:t>Stéphanie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c0e4152e99_3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c0e4152e99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D1D2D3"/>
                </a:solidFill>
                <a:highlight>
                  <a:srgbClr val="1A1D21"/>
                </a:highlight>
              </a:rPr>
              <a:t>Stéphanie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152852c1eb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152852c1eb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D1D2D3"/>
                </a:solidFill>
                <a:highlight>
                  <a:srgbClr val="1A1D21"/>
                </a:highlight>
              </a:rPr>
              <a:t>Stéphanie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13c6d09ff4_0_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13c6d09ff4_0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Kranta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c0e4152e99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2c0e4152e99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Kranta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13c6d09ff4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13c6d09ff4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Kranta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c0e4152e99_8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2c0e4152e99_8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Kranta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c0e4152e99_8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2c0e4152e99_8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Xiaobo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568550" y="1070250"/>
            <a:ext cx="6006900" cy="199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969200" y="3431200"/>
            <a:ext cx="5205600" cy="4167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1216800" y="-50"/>
            <a:ext cx="405600" cy="51435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11200" y="-4725"/>
            <a:ext cx="405600" cy="51483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405600" y="75"/>
            <a:ext cx="405600" cy="51435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 txBox="1"/>
          <p:nvPr>
            <p:ph idx="2" type="subTitle"/>
          </p:nvPr>
        </p:nvSpPr>
        <p:spPr>
          <a:xfrm rot="5400000">
            <a:off x="-480375" y="945800"/>
            <a:ext cx="14964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sp>
        <p:nvSpPr>
          <p:cNvPr id="16" name="Google Shape;16;p2"/>
          <p:cNvSpPr txBox="1"/>
          <p:nvPr>
            <p:ph idx="3" type="subTitle"/>
          </p:nvPr>
        </p:nvSpPr>
        <p:spPr>
          <a:xfrm rot="5400000">
            <a:off x="8659600" y="4511100"/>
            <a:ext cx="4332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cxnSp>
        <p:nvCxnSpPr>
          <p:cNvPr id="17" name="Google Shape;17;p2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Google Shape;18;p2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" name="Google Shape;19;p2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2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/>
          <p:nvPr>
            <p:ph hasCustomPrompt="1" type="title"/>
          </p:nvPr>
        </p:nvSpPr>
        <p:spPr>
          <a:xfrm>
            <a:off x="1565525" y="805825"/>
            <a:ext cx="6076800" cy="98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39" name="Google Shape;139;p11"/>
          <p:cNvSpPr txBox="1"/>
          <p:nvPr>
            <p:ph idx="1" type="subTitle"/>
          </p:nvPr>
        </p:nvSpPr>
        <p:spPr>
          <a:xfrm>
            <a:off x="1848225" y="2134825"/>
            <a:ext cx="5544600" cy="4167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0" name="Google Shape;140;p11"/>
          <p:cNvSpPr/>
          <p:nvPr/>
        </p:nvSpPr>
        <p:spPr>
          <a:xfrm>
            <a:off x="0" y="200"/>
            <a:ext cx="405600" cy="51435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1"/>
          <p:cNvSpPr/>
          <p:nvPr/>
        </p:nvSpPr>
        <p:spPr>
          <a:xfrm>
            <a:off x="405600" y="200"/>
            <a:ext cx="4056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"/>
          <p:cNvSpPr/>
          <p:nvPr/>
        </p:nvSpPr>
        <p:spPr>
          <a:xfrm>
            <a:off x="7935825" y="0"/>
            <a:ext cx="405600" cy="51435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1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1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1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1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11"/>
          <p:cNvSpPr txBox="1"/>
          <p:nvPr>
            <p:ph idx="2" type="subTitle"/>
          </p:nvPr>
        </p:nvSpPr>
        <p:spPr>
          <a:xfrm rot="5400000">
            <a:off x="-480375" y="945800"/>
            <a:ext cx="14964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sp>
        <p:nvSpPr>
          <p:cNvPr id="148" name="Google Shape;148;p11"/>
          <p:cNvSpPr txBox="1"/>
          <p:nvPr>
            <p:ph idx="3" type="subTitle"/>
          </p:nvPr>
        </p:nvSpPr>
        <p:spPr>
          <a:xfrm rot="5400000">
            <a:off x="8659600" y="4511100"/>
            <a:ext cx="4332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sp>
        <p:nvSpPr>
          <p:cNvPr id="149" name="Google Shape;149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"/>
          <p:cNvSpPr/>
          <p:nvPr/>
        </p:nvSpPr>
        <p:spPr>
          <a:xfrm>
            <a:off x="8925" y="-4725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"/>
          <p:cNvSpPr/>
          <p:nvPr/>
        </p:nvSpPr>
        <p:spPr>
          <a:xfrm>
            <a:off x="4571999" y="-4725"/>
            <a:ext cx="45786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3"/>
          <p:cNvSpPr/>
          <p:nvPr/>
        </p:nvSpPr>
        <p:spPr>
          <a:xfrm>
            <a:off x="7935825" y="-4725"/>
            <a:ext cx="405600" cy="51435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3"/>
          <p:cNvSpPr txBox="1"/>
          <p:nvPr>
            <p:ph type="title"/>
          </p:nvPr>
        </p:nvSpPr>
        <p:spPr>
          <a:xfrm>
            <a:off x="1492750" y="1178326"/>
            <a:ext cx="2921700" cy="3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7" name="Google Shape;157;p13"/>
          <p:cNvSpPr txBox="1"/>
          <p:nvPr>
            <p:ph idx="1" type="subTitle"/>
          </p:nvPr>
        </p:nvSpPr>
        <p:spPr>
          <a:xfrm>
            <a:off x="1492750" y="1739975"/>
            <a:ext cx="2921700" cy="4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8" name="Google Shape;158;p13"/>
          <p:cNvSpPr txBox="1"/>
          <p:nvPr>
            <p:ph hasCustomPrompt="1" idx="2" type="title"/>
          </p:nvPr>
        </p:nvSpPr>
        <p:spPr>
          <a:xfrm>
            <a:off x="714375" y="1544838"/>
            <a:ext cx="623700" cy="2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59" name="Google Shape;159;p13"/>
          <p:cNvSpPr txBox="1"/>
          <p:nvPr>
            <p:ph idx="3"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3"/>
          <p:cNvSpPr txBox="1"/>
          <p:nvPr>
            <p:ph idx="4" type="title"/>
          </p:nvPr>
        </p:nvSpPr>
        <p:spPr>
          <a:xfrm>
            <a:off x="1492750" y="2332326"/>
            <a:ext cx="2921700" cy="3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" name="Google Shape;161;p13"/>
          <p:cNvSpPr txBox="1"/>
          <p:nvPr>
            <p:ph idx="5" type="subTitle"/>
          </p:nvPr>
        </p:nvSpPr>
        <p:spPr>
          <a:xfrm>
            <a:off x="1492750" y="2893975"/>
            <a:ext cx="2921700" cy="4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2" name="Google Shape;162;p13"/>
          <p:cNvSpPr txBox="1"/>
          <p:nvPr>
            <p:ph idx="6" type="title"/>
          </p:nvPr>
        </p:nvSpPr>
        <p:spPr>
          <a:xfrm>
            <a:off x="1492750" y="3486326"/>
            <a:ext cx="2921700" cy="3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3" name="Google Shape;163;p13"/>
          <p:cNvSpPr txBox="1"/>
          <p:nvPr>
            <p:ph idx="7" type="subTitle"/>
          </p:nvPr>
        </p:nvSpPr>
        <p:spPr>
          <a:xfrm>
            <a:off x="1492750" y="4047975"/>
            <a:ext cx="2921700" cy="4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4" name="Google Shape;164;p13"/>
          <p:cNvSpPr txBox="1"/>
          <p:nvPr>
            <p:ph idx="8" type="title"/>
          </p:nvPr>
        </p:nvSpPr>
        <p:spPr>
          <a:xfrm>
            <a:off x="5508000" y="1178326"/>
            <a:ext cx="2921700" cy="3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3"/>
          <p:cNvSpPr txBox="1"/>
          <p:nvPr>
            <p:ph idx="9" type="subTitle"/>
          </p:nvPr>
        </p:nvSpPr>
        <p:spPr>
          <a:xfrm>
            <a:off x="5508000" y="1739975"/>
            <a:ext cx="2921700" cy="4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6" name="Google Shape;166;p13"/>
          <p:cNvSpPr txBox="1"/>
          <p:nvPr>
            <p:ph hasCustomPrompt="1" idx="13" type="title"/>
          </p:nvPr>
        </p:nvSpPr>
        <p:spPr>
          <a:xfrm>
            <a:off x="4729700" y="1544838"/>
            <a:ext cx="623700" cy="2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67" name="Google Shape;167;p13"/>
          <p:cNvSpPr txBox="1"/>
          <p:nvPr>
            <p:ph idx="14" type="title"/>
          </p:nvPr>
        </p:nvSpPr>
        <p:spPr>
          <a:xfrm>
            <a:off x="5508000" y="2332326"/>
            <a:ext cx="2921700" cy="3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8" name="Google Shape;168;p13"/>
          <p:cNvSpPr txBox="1"/>
          <p:nvPr>
            <p:ph idx="15" type="subTitle"/>
          </p:nvPr>
        </p:nvSpPr>
        <p:spPr>
          <a:xfrm>
            <a:off x="5508000" y="2893975"/>
            <a:ext cx="2921700" cy="4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9" name="Google Shape;169;p13"/>
          <p:cNvSpPr txBox="1"/>
          <p:nvPr>
            <p:ph idx="16" type="title"/>
          </p:nvPr>
        </p:nvSpPr>
        <p:spPr>
          <a:xfrm>
            <a:off x="5508000" y="3486326"/>
            <a:ext cx="2921700" cy="3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0" name="Google Shape;170;p13"/>
          <p:cNvSpPr txBox="1"/>
          <p:nvPr>
            <p:ph idx="17" type="subTitle"/>
          </p:nvPr>
        </p:nvSpPr>
        <p:spPr>
          <a:xfrm>
            <a:off x="5508000" y="4047975"/>
            <a:ext cx="2921700" cy="4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1" name="Google Shape;171;p13"/>
          <p:cNvSpPr txBox="1"/>
          <p:nvPr>
            <p:ph hasCustomPrompt="1" idx="18" type="title"/>
          </p:nvPr>
        </p:nvSpPr>
        <p:spPr>
          <a:xfrm>
            <a:off x="4729700" y="2698850"/>
            <a:ext cx="623700" cy="2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72" name="Google Shape;172;p13"/>
          <p:cNvSpPr txBox="1"/>
          <p:nvPr>
            <p:ph hasCustomPrompt="1" idx="19" type="title"/>
          </p:nvPr>
        </p:nvSpPr>
        <p:spPr>
          <a:xfrm>
            <a:off x="714375" y="2698850"/>
            <a:ext cx="623700" cy="2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73" name="Google Shape;173;p13"/>
          <p:cNvSpPr txBox="1"/>
          <p:nvPr>
            <p:ph hasCustomPrompt="1" idx="20" type="title"/>
          </p:nvPr>
        </p:nvSpPr>
        <p:spPr>
          <a:xfrm>
            <a:off x="4729700" y="3852850"/>
            <a:ext cx="623700" cy="2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74" name="Google Shape;174;p13"/>
          <p:cNvSpPr txBox="1"/>
          <p:nvPr>
            <p:ph hasCustomPrompt="1" idx="21" type="title"/>
          </p:nvPr>
        </p:nvSpPr>
        <p:spPr>
          <a:xfrm>
            <a:off x="714375" y="3852850"/>
            <a:ext cx="623700" cy="2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75" name="Google Shape;175;p13"/>
          <p:cNvSpPr/>
          <p:nvPr/>
        </p:nvSpPr>
        <p:spPr>
          <a:xfrm>
            <a:off x="8341575" y="-4725"/>
            <a:ext cx="4056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6" name="Google Shape;176;p13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13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13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13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4"/>
          <p:cNvSpPr/>
          <p:nvPr/>
        </p:nvSpPr>
        <p:spPr>
          <a:xfrm>
            <a:off x="8341575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4"/>
          <p:cNvSpPr/>
          <p:nvPr/>
        </p:nvSpPr>
        <p:spPr>
          <a:xfrm>
            <a:off x="7935825" y="0"/>
            <a:ext cx="405600" cy="51387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4"/>
          <p:cNvSpPr txBox="1"/>
          <p:nvPr>
            <p:ph idx="1" type="subTitle"/>
          </p:nvPr>
        </p:nvSpPr>
        <p:spPr>
          <a:xfrm>
            <a:off x="714300" y="3185853"/>
            <a:ext cx="2467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4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" name="Google Shape;187;p14"/>
          <p:cNvSpPr txBox="1"/>
          <p:nvPr>
            <p:ph idx="2" type="title"/>
          </p:nvPr>
        </p:nvSpPr>
        <p:spPr>
          <a:xfrm>
            <a:off x="714300" y="2638063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88" name="Google Shape;188;p14"/>
          <p:cNvSpPr txBox="1"/>
          <p:nvPr>
            <p:ph idx="3" type="subTitle"/>
          </p:nvPr>
        </p:nvSpPr>
        <p:spPr>
          <a:xfrm>
            <a:off x="3338400" y="3185853"/>
            <a:ext cx="2467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4"/>
          <p:cNvSpPr txBox="1"/>
          <p:nvPr>
            <p:ph idx="4" type="title"/>
          </p:nvPr>
        </p:nvSpPr>
        <p:spPr>
          <a:xfrm>
            <a:off x="3338400" y="2638063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90" name="Google Shape;190;p14"/>
          <p:cNvSpPr txBox="1"/>
          <p:nvPr>
            <p:ph idx="5" type="subTitle"/>
          </p:nvPr>
        </p:nvSpPr>
        <p:spPr>
          <a:xfrm>
            <a:off x="5962500" y="3185853"/>
            <a:ext cx="2467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4"/>
          <p:cNvSpPr txBox="1"/>
          <p:nvPr>
            <p:ph idx="6" type="title"/>
          </p:nvPr>
        </p:nvSpPr>
        <p:spPr>
          <a:xfrm>
            <a:off x="5962500" y="2638063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cxnSp>
        <p:nvCxnSpPr>
          <p:cNvPr id="192" name="Google Shape;192;p14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14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14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14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2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5"/>
          <p:cNvSpPr/>
          <p:nvPr/>
        </p:nvSpPr>
        <p:spPr>
          <a:xfrm flipH="1">
            <a:off x="4427100" y="75"/>
            <a:ext cx="47169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5"/>
          <p:cNvSpPr/>
          <p:nvPr/>
        </p:nvSpPr>
        <p:spPr>
          <a:xfrm>
            <a:off x="405750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5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5"/>
          <p:cNvSpPr/>
          <p:nvPr/>
        </p:nvSpPr>
        <p:spPr>
          <a:xfrm>
            <a:off x="8738400" y="0"/>
            <a:ext cx="405600" cy="5138700"/>
          </a:xfrm>
          <a:prstGeom prst="rect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5"/>
          <p:cNvSpPr txBox="1"/>
          <p:nvPr>
            <p:ph idx="1" type="subTitle"/>
          </p:nvPr>
        </p:nvSpPr>
        <p:spPr>
          <a:xfrm>
            <a:off x="4452250" y="3959550"/>
            <a:ext cx="32307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15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15"/>
          <p:cNvSpPr txBox="1"/>
          <p:nvPr>
            <p:ph idx="2" type="title"/>
          </p:nvPr>
        </p:nvSpPr>
        <p:spPr>
          <a:xfrm>
            <a:off x="4452250" y="3411764"/>
            <a:ext cx="32307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06" name="Google Shape;206;p15"/>
          <p:cNvSpPr txBox="1"/>
          <p:nvPr>
            <p:ph idx="3" type="subTitle"/>
          </p:nvPr>
        </p:nvSpPr>
        <p:spPr>
          <a:xfrm>
            <a:off x="4452250" y="2782127"/>
            <a:ext cx="32307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15"/>
          <p:cNvSpPr txBox="1"/>
          <p:nvPr>
            <p:ph idx="4" type="title"/>
          </p:nvPr>
        </p:nvSpPr>
        <p:spPr>
          <a:xfrm>
            <a:off x="4452250" y="2234345"/>
            <a:ext cx="32307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08" name="Google Shape;208;p15"/>
          <p:cNvSpPr txBox="1"/>
          <p:nvPr>
            <p:ph idx="5" type="subTitle"/>
          </p:nvPr>
        </p:nvSpPr>
        <p:spPr>
          <a:xfrm>
            <a:off x="4452250" y="1604721"/>
            <a:ext cx="32307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15"/>
          <p:cNvSpPr txBox="1"/>
          <p:nvPr>
            <p:ph idx="6" type="title"/>
          </p:nvPr>
        </p:nvSpPr>
        <p:spPr>
          <a:xfrm>
            <a:off x="4452250" y="1056925"/>
            <a:ext cx="32307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cxnSp>
        <p:nvCxnSpPr>
          <p:cNvPr id="210" name="Google Shape;210;p15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15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15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15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" name="Google Shape;214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_2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6"/>
          <p:cNvSpPr/>
          <p:nvPr/>
        </p:nvSpPr>
        <p:spPr>
          <a:xfrm>
            <a:off x="50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6"/>
          <p:cNvSpPr/>
          <p:nvPr/>
        </p:nvSpPr>
        <p:spPr>
          <a:xfrm>
            <a:off x="8738400" y="0"/>
            <a:ext cx="405600" cy="5138700"/>
          </a:xfrm>
          <a:prstGeom prst="rect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9" name="Google Shape;219;p16"/>
          <p:cNvSpPr txBox="1"/>
          <p:nvPr>
            <p:ph idx="1" type="subTitle"/>
          </p:nvPr>
        </p:nvSpPr>
        <p:spPr>
          <a:xfrm>
            <a:off x="796050" y="2515889"/>
            <a:ext cx="2330700" cy="8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16"/>
          <p:cNvSpPr txBox="1"/>
          <p:nvPr>
            <p:ph idx="2" type="title"/>
          </p:nvPr>
        </p:nvSpPr>
        <p:spPr>
          <a:xfrm>
            <a:off x="948300" y="3792450"/>
            <a:ext cx="2026200" cy="468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cxnSp>
        <p:nvCxnSpPr>
          <p:cNvPr id="221" name="Google Shape;221;p16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16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16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16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16"/>
          <p:cNvSpPr txBox="1"/>
          <p:nvPr>
            <p:ph idx="3" type="subTitle"/>
          </p:nvPr>
        </p:nvSpPr>
        <p:spPr>
          <a:xfrm>
            <a:off x="3406663" y="2515889"/>
            <a:ext cx="2330700" cy="8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16"/>
          <p:cNvSpPr txBox="1"/>
          <p:nvPr>
            <p:ph idx="4" type="title"/>
          </p:nvPr>
        </p:nvSpPr>
        <p:spPr>
          <a:xfrm>
            <a:off x="3558924" y="3792450"/>
            <a:ext cx="2026200" cy="468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27" name="Google Shape;227;p16"/>
          <p:cNvSpPr txBox="1"/>
          <p:nvPr>
            <p:ph idx="5" type="subTitle"/>
          </p:nvPr>
        </p:nvSpPr>
        <p:spPr>
          <a:xfrm>
            <a:off x="6017288" y="2515889"/>
            <a:ext cx="2330700" cy="8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16"/>
          <p:cNvSpPr txBox="1"/>
          <p:nvPr>
            <p:ph idx="6" type="title"/>
          </p:nvPr>
        </p:nvSpPr>
        <p:spPr>
          <a:xfrm>
            <a:off x="6169559" y="3792450"/>
            <a:ext cx="2026200" cy="468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29" name="Google Shape;229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7"/>
          <p:cNvSpPr/>
          <p:nvPr/>
        </p:nvSpPr>
        <p:spPr>
          <a:xfrm>
            <a:off x="405600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7"/>
          <p:cNvSpPr/>
          <p:nvPr/>
        </p:nvSpPr>
        <p:spPr>
          <a:xfrm>
            <a:off x="81120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7"/>
          <p:cNvSpPr/>
          <p:nvPr/>
        </p:nvSpPr>
        <p:spPr>
          <a:xfrm>
            <a:off x="7935825" y="0"/>
            <a:ext cx="405600" cy="51387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7"/>
          <p:cNvSpPr txBox="1"/>
          <p:nvPr>
            <p:ph idx="1" type="subTitle"/>
          </p:nvPr>
        </p:nvSpPr>
        <p:spPr>
          <a:xfrm>
            <a:off x="1781468" y="1864657"/>
            <a:ext cx="2467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17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7" name="Google Shape;237;p17"/>
          <p:cNvSpPr txBox="1"/>
          <p:nvPr>
            <p:ph idx="2" type="title"/>
          </p:nvPr>
        </p:nvSpPr>
        <p:spPr>
          <a:xfrm>
            <a:off x="1781468" y="1247682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38" name="Google Shape;238;p17"/>
          <p:cNvSpPr txBox="1"/>
          <p:nvPr>
            <p:ph idx="3" type="subTitle"/>
          </p:nvPr>
        </p:nvSpPr>
        <p:spPr>
          <a:xfrm>
            <a:off x="1774588" y="3656488"/>
            <a:ext cx="2467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17"/>
          <p:cNvSpPr txBox="1"/>
          <p:nvPr>
            <p:ph idx="4" type="title"/>
          </p:nvPr>
        </p:nvSpPr>
        <p:spPr>
          <a:xfrm>
            <a:off x="1774588" y="3039513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40" name="Google Shape;240;p17"/>
          <p:cNvSpPr txBox="1"/>
          <p:nvPr>
            <p:ph idx="5" type="subTitle"/>
          </p:nvPr>
        </p:nvSpPr>
        <p:spPr>
          <a:xfrm>
            <a:off x="4902213" y="3656488"/>
            <a:ext cx="2467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17"/>
          <p:cNvSpPr txBox="1"/>
          <p:nvPr>
            <p:ph idx="6" type="title"/>
          </p:nvPr>
        </p:nvSpPr>
        <p:spPr>
          <a:xfrm>
            <a:off x="4902213" y="3039513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42" name="Google Shape;242;p17"/>
          <p:cNvSpPr txBox="1"/>
          <p:nvPr>
            <p:ph idx="7" type="subTitle"/>
          </p:nvPr>
        </p:nvSpPr>
        <p:spPr>
          <a:xfrm>
            <a:off x="4902213" y="1867900"/>
            <a:ext cx="2467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17"/>
          <p:cNvSpPr txBox="1"/>
          <p:nvPr>
            <p:ph idx="8" type="title"/>
          </p:nvPr>
        </p:nvSpPr>
        <p:spPr>
          <a:xfrm>
            <a:off x="4902213" y="1250925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44" name="Google Shape;244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8"/>
          <p:cNvSpPr/>
          <p:nvPr/>
        </p:nvSpPr>
        <p:spPr>
          <a:xfrm>
            <a:off x="405750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8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8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0" name="Google Shape;250;p18"/>
          <p:cNvSpPr txBox="1"/>
          <p:nvPr>
            <p:ph idx="1" type="subTitle"/>
          </p:nvPr>
        </p:nvSpPr>
        <p:spPr>
          <a:xfrm>
            <a:off x="714302" y="3918351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18"/>
          <p:cNvSpPr txBox="1"/>
          <p:nvPr>
            <p:ph idx="2" type="title"/>
          </p:nvPr>
        </p:nvSpPr>
        <p:spPr>
          <a:xfrm>
            <a:off x="714302" y="3549655"/>
            <a:ext cx="23712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52" name="Google Shape;252;p18"/>
          <p:cNvSpPr txBox="1"/>
          <p:nvPr>
            <p:ph idx="3" type="subTitle"/>
          </p:nvPr>
        </p:nvSpPr>
        <p:spPr>
          <a:xfrm>
            <a:off x="3386400" y="3918351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18"/>
          <p:cNvSpPr txBox="1"/>
          <p:nvPr>
            <p:ph idx="4" type="title"/>
          </p:nvPr>
        </p:nvSpPr>
        <p:spPr>
          <a:xfrm>
            <a:off x="3386400" y="3549655"/>
            <a:ext cx="23712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54" name="Google Shape;254;p18"/>
          <p:cNvSpPr txBox="1"/>
          <p:nvPr>
            <p:ph idx="5" type="subTitle"/>
          </p:nvPr>
        </p:nvSpPr>
        <p:spPr>
          <a:xfrm>
            <a:off x="6058498" y="3918351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18"/>
          <p:cNvSpPr txBox="1"/>
          <p:nvPr>
            <p:ph idx="6" type="title"/>
          </p:nvPr>
        </p:nvSpPr>
        <p:spPr>
          <a:xfrm>
            <a:off x="6058498" y="3549655"/>
            <a:ext cx="23712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56" name="Google Shape;256;p18"/>
          <p:cNvSpPr txBox="1"/>
          <p:nvPr>
            <p:ph idx="7" type="subTitle"/>
          </p:nvPr>
        </p:nvSpPr>
        <p:spPr>
          <a:xfrm>
            <a:off x="714302" y="2124676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18"/>
          <p:cNvSpPr txBox="1"/>
          <p:nvPr>
            <p:ph idx="8" type="title"/>
          </p:nvPr>
        </p:nvSpPr>
        <p:spPr>
          <a:xfrm>
            <a:off x="714302" y="1755980"/>
            <a:ext cx="23712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58" name="Google Shape;258;p18"/>
          <p:cNvSpPr txBox="1"/>
          <p:nvPr>
            <p:ph idx="9" type="subTitle"/>
          </p:nvPr>
        </p:nvSpPr>
        <p:spPr>
          <a:xfrm>
            <a:off x="3386400" y="2124676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18"/>
          <p:cNvSpPr txBox="1"/>
          <p:nvPr>
            <p:ph idx="13" type="title"/>
          </p:nvPr>
        </p:nvSpPr>
        <p:spPr>
          <a:xfrm>
            <a:off x="3386400" y="1755980"/>
            <a:ext cx="23712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60" name="Google Shape;260;p18"/>
          <p:cNvSpPr txBox="1"/>
          <p:nvPr>
            <p:ph idx="14" type="subTitle"/>
          </p:nvPr>
        </p:nvSpPr>
        <p:spPr>
          <a:xfrm>
            <a:off x="6058498" y="2124676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18"/>
          <p:cNvSpPr txBox="1"/>
          <p:nvPr>
            <p:ph idx="15" type="title"/>
          </p:nvPr>
        </p:nvSpPr>
        <p:spPr>
          <a:xfrm>
            <a:off x="6058498" y="1755980"/>
            <a:ext cx="23712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cxnSp>
        <p:nvCxnSpPr>
          <p:cNvPr id="262" name="Google Shape;262;p18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18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18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" name="Google Shape;265;p18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6" name="Google Shape;266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8738400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8332650" y="0"/>
            <a:ext cx="405600" cy="51387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792690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9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73" name="Google Shape;273;p19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19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19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19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7" name="Google Shape;277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0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0"/>
          <p:cNvSpPr txBox="1"/>
          <p:nvPr>
            <p:ph hasCustomPrompt="1" type="title"/>
          </p:nvPr>
        </p:nvSpPr>
        <p:spPr>
          <a:xfrm>
            <a:off x="784325" y="3102192"/>
            <a:ext cx="2371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81" name="Google Shape;281;p20"/>
          <p:cNvSpPr txBox="1"/>
          <p:nvPr>
            <p:ph idx="1" type="subTitle"/>
          </p:nvPr>
        </p:nvSpPr>
        <p:spPr>
          <a:xfrm>
            <a:off x="784325" y="3782276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20"/>
          <p:cNvSpPr txBox="1"/>
          <p:nvPr>
            <p:ph hasCustomPrompt="1" idx="2" type="title"/>
          </p:nvPr>
        </p:nvSpPr>
        <p:spPr>
          <a:xfrm>
            <a:off x="3386413" y="3102191"/>
            <a:ext cx="2371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83" name="Google Shape;283;p20"/>
          <p:cNvSpPr txBox="1"/>
          <p:nvPr>
            <p:ph idx="3" type="subTitle"/>
          </p:nvPr>
        </p:nvSpPr>
        <p:spPr>
          <a:xfrm>
            <a:off x="3386413" y="3782275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20"/>
          <p:cNvSpPr txBox="1"/>
          <p:nvPr>
            <p:ph hasCustomPrompt="1" idx="4" type="title"/>
          </p:nvPr>
        </p:nvSpPr>
        <p:spPr>
          <a:xfrm>
            <a:off x="5988519" y="3102192"/>
            <a:ext cx="2371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85" name="Google Shape;285;p20"/>
          <p:cNvSpPr txBox="1"/>
          <p:nvPr>
            <p:ph idx="5" type="subTitle"/>
          </p:nvPr>
        </p:nvSpPr>
        <p:spPr>
          <a:xfrm>
            <a:off x="5988519" y="3782276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20"/>
          <p:cNvSpPr txBox="1"/>
          <p:nvPr>
            <p:ph idx="6"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87" name="Google Shape;287;p20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20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20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20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811200" y="-50"/>
            <a:ext cx="405600" cy="51435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405600" y="-4725"/>
            <a:ext cx="405600" cy="51483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3827300" y="2416025"/>
            <a:ext cx="4602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7430400" y="1401625"/>
            <a:ext cx="999300" cy="5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4026600" y="3505875"/>
            <a:ext cx="4403100" cy="4167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" name="Google Shape;28;p3"/>
          <p:cNvSpPr txBox="1"/>
          <p:nvPr>
            <p:ph idx="3" type="subTitle"/>
          </p:nvPr>
        </p:nvSpPr>
        <p:spPr>
          <a:xfrm rot="5400000">
            <a:off x="-480375" y="945800"/>
            <a:ext cx="14964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sp>
        <p:nvSpPr>
          <p:cNvPr id="29" name="Google Shape;29;p3"/>
          <p:cNvSpPr txBox="1"/>
          <p:nvPr>
            <p:ph idx="4" type="subTitle"/>
          </p:nvPr>
        </p:nvSpPr>
        <p:spPr>
          <a:xfrm rot="5400000">
            <a:off x="8659600" y="4511100"/>
            <a:ext cx="4332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cxnSp>
        <p:nvCxnSpPr>
          <p:cNvPr id="30" name="Google Shape;30;p3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3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" name="Google Shape;34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4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1"/>
          <p:cNvSpPr/>
          <p:nvPr/>
        </p:nvSpPr>
        <p:spPr>
          <a:xfrm flipH="1">
            <a:off x="0" y="75"/>
            <a:ext cx="47169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1"/>
          <p:cNvSpPr txBox="1"/>
          <p:nvPr>
            <p:ph idx="1" type="subTitle"/>
          </p:nvPr>
        </p:nvSpPr>
        <p:spPr>
          <a:xfrm>
            <a:off x="714325" y="1244589"/>
            <a:ext cx="3857700" cy="15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296" name="Google Shape;296;p21"/>
          <p:cNvSpPr txBox="1"/>
          <p:nvPr>
            <p:ph type="title"/>
          </p:nvPr>
        </p:nvSpPr>
        <p:spPr>
          <a:xfrm>
            <a:off x="714300" y="3481611"/>
            <a:ext cx="3857700" cy="4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7" name="Google Shape;297;p21"/>
          <p:cNvSpPr/>
          <p:nvPr/>
        </p:nvSpPr>
        <p:spPr>
          <a:xfrm>
            <a:off x="752160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1"/>
          <p:cNvSpPr/>
          <p:nvPr/>
        </p:nvSpPr>
        <p:spPr>
          <a:xfrm>
            <a:off x="8332800" y="0"/>
            <a:ext cx="405600" cy="51387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1"/>
          <p:cNvSpPr/>
          <p:nvPr/>
        </p:nvSpPr>
        <p:spPr>
          <a:xfrm>
            <a:off x="7927200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1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1"/>
          <p:cNvSpPr txBox="1"/>
          <p:nvPr>
            <p:ph idx="2" type="subTitle"/>
          </p:nvPr>
        </p:nvSpPr>
        <p:spPr>
          <a:xfrm rot="5400000">
            <a:off x="-480375" y="945800"/>
            <a:ext cx="14964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sp>
        <p:nvSpPr>
          <p:cNvPr id="302" name="Google Shape;302;p21"/>
          <p:cNvSpPr txBox="1"/>
          <p:nvPr>
            <p:ph idx="3" type="subTitle"/>
          </p:nvPr>
        </p:nvSpPr>
        <p:spPr>
          <a:xfrm rot="5400000">
            <a:off x="8659600" y="4511100"/>
            <a:ext cx="4332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cxnSp>
        <p:nvCxnSpPr>
          <p:cNvPr id="303" name="Google Shape;303;p21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21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21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21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2"/>
          <p:cNvSpPr/>
          <p:nvPr/>
        </p:nvSpPr>
        <p:spPr>
          <a:xfrm flipH="1">
            <a:off x="0" y="75"/>
            <a:ext cx="47169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2"/>
          <p:cNvSpPr/>
          <p:nvPr/>
        </p:nvSpPr>
        <p:spPr>
          <a:xfrm>
            <a:off x="752160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2"/>
          <p:cNvSpPr/>
          <p:nvPr/>
        </p:nvSpPr>
        <p:spPr>
          <a:xfrm>
            <a:off x="8332800" y="0"/>
            <a:ext cx="405600" cy="51387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2"/>
          <p:cNvSpPr/>
          <p:nvPr/>
        </p:nvSpPr>
        <p:spPr>
          <a:xfrm>
            <a:off x="7927200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2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2"/>
          <p:cNvSpPr txBox="1"/>
          <p:nvPr>
            <p:ph idx="1" type="subTitle"/>
          </p:nvPr>
        </p:nvSpPr>
        <p:spPr>
          <a:xfrm>
            <a:off x="1095300" y="2593167"/>
            <a:ext cx="2882700" cy="9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22"/>
          <p:cNvSpPr txBox="1"/>
          <p:nvPr>
            <p:ph type="title"/>
          </p:nvPr>
        </p:nvSpPr>
        <p:spPr>
          <a:xfrm>
            <a:off x="1095300" y="1400667"/>
            <a:ext cx="2280900" cy="9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17" name="Google Shape;317;p22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22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22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22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_1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3"/>
          <p:cNvSpPr/>
          <p:nvPr/>
        </p:nvSpPr>
        <p:spPr>
          <a:xfrm>
            <a:off x="752160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3"/>
          <p:cNvSpPr/>
          <p:nvPr/>
        </p:nvSpPr>
        <p:spPr>
          <a:xfrm>
            <a:off x="8332800" y="0"/>
            <a:ext cx="405600" cy="51387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3"/>
          <p:cNvSpPr/>
          <p:nvPr/>
        </p:nvSpPr>
        <p:spPr>
          <a:xfrm>
            <a:off x="7927200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3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8" name="Google Shape;328;p23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23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" name="Google Shape;330;p23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23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2" name="Google Shape;332;p23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3" name="Google Shape;333;p23"/>
          <p:cNvSpPr txBox="1"/>
          <p:nvPr>
            <p:ph idx="1" type="body"/>
          </p:nvPr>
        </p:nvSpPr>
        <p:spPr>
          <a:xfrm>
            <a:off x="714300" y="1019500"/>
            <a:ext cx="3806100" cy="35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4" name="Google Shape;334;p23"/>
          <p:cNvSpPr txBox="1"/>
          <p:nvPr>
            <p:ph idx="2" type="body"/>
          </p:nvPr>
        </p:nvSpPr>
        <p:spPr>
          <a:xfrm>
            <a:off x="4623600" y="1019500"/>
            <a:ext cx="3806100" cy="35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5" name="Google Shape;335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4"/>
          <p:cNvSpPr/>
          <p:nvPr/>
        </p:nvSpPr>
        <p:spPr>
          <a:xfrm>
            <a:off x="0" y="75"/>
            <a:ext cx="9153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"/>
          <p:cNvSpPr/>
          <p:nvPr/>
        </p:nvSpPr>
        <p:spPr>
          <a:xfrm>
            <a:off x="4433800" y="75"/>
            <a:ext cx="47169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4"/>
          <p:cNvSpPr txBox="1"/>
          <p:nvPr>
            <p:ph type="ctrTitle"/>
          </p:nvPr>
        </p:nvSpPr>
        <p:spPr>
          <a:xfrm>
            <a:off x="4244425" y="680963"/>
            <a:ext cx="41853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0" name="Google Shape;340;p24"/>
          <p:cNvSpPr txBox="1"/>
          <p:nvPr>
            <p:ph idx="1" type="subTitle"/>
          </p:nvPr>
        </p:nvSpPr>
        <p:spPr>
          <a:xfrm>
            <a:off x="4244425" y="1468363"/>
            <a:ext cx="4185300" cy="118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24"/>
          <p:cNvSpPr/>
          <p:nvPr/>
        </p:nvSpPr>
        <p:spPr>
          <a:xfrm>
            <a:off x="1216800" y="-50"/>
            <a:ext cx="405600" cy="51435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4"/>
          <p:cNvSpPr/>
          <p:nvPr/>
        </p:nvSpPr>
        <p:spPr>
          <a:xfrm>
            <a:off x="811200" y="-4725"/>
            <a:ext cx="405600" cy="51483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4"/>
          <p:cNvSpPr/>
          <p:nvPr/>
        </p:nvSpPr>
        <p:spPr>
          <a:xfrm>
            <a:off x="405600" y="75"/>
            <a:ext cx="405600" cy="51435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24"/>
          <p:cNvSpPr txBox="1"/>
          <p:nvPr>
            <p:ph idx="2" type="subTitle"/>
          </p:nvPr>
        </p:nvSpPr>
        <p:spPr>
          <a:xfrm rot="5400000">
            <a:off x="-480375" y="945800"/>
            <a:ext cx="14964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sp>
        <p:nvSpPr>
          <p:cNvPr id="345" name="Google Shape;345;p24"/>
          <p:cNvSpPr txBox="1"/>
          <p:nvPr>
            <p:ph idx="3" type="subTitle"/>
          </p:nvPr>
        </p:nvSpPr>
        <p:spPr>
          <a:xfrm rot="5400000">
            <a:off x="8659600" y="4511100"/>
            <a:ext cx="4332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cxnSp>
        <p:nvCxnSpPr>
          <p:cNvPr id="346" name="Google Shape;346;p24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24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24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24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24"/>
          <p:cNvSpPr txBox="1"/>
          <p:nvPr/>
        </p:nvSpPr>
        <p:spPr>
          <a:xfrm>
            <a:off x="4736650" y="3287225"/>
            <a:ext cx="3693000" cy="6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CREDITS: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Lexend Deca"/>
                <a:ea typeface="Lexend Deca"/>
                <a:cs typeface="Lexend Deca"/>
                <a:sym typeface="Lexend Dec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, including icons by 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Lexend Deca"/>
                <a:ea typeface="Lexend Deca"/>
                <a:cs typeface="Lexend Deca"/>
                <a:sym typeface="Lexend Dec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 </a:t>
            </a:r>
            <a:r>
              <a:rPr lang="en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and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Lexend Deca Light"/>
                <a:ea typeface="Lexend Deca Light"/>
                <a:cs typeface="Lexend Deca Light"/>
                <a:sym typeface="Lexend Deca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351" name="Google Shape;351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"/>
          <p:cNvSpPr/>
          <p:nvPr/>
        </p:nvSpPr>
        <p:spPr>
          <a:xfrm flipH="1">
            <a:off x="0" y="75"/>
            <a:ext cx="47169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5"/>
          <p:cNvSpPr/>
          <p:nvPr/>
        </p:nvSpPr>
        <p:spPr>
          <a:xfrm>
            <a:off x="40560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5"/>
          <p:cNvSpPr/>
          <p:nvPr/>
        </p:nvSpPr>
        <p:spPr>
          <a:xfrm>
            <a:off x="8332800" y="0"/>
            <a:ext cx="405600" cy="51387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5"/>
          <p:cNvSpPr/>
          <p:nvPr/>
        </p:nvSpPr>
        <p:spPr>
          <a:xfrm>
            <a:off x="811200" y="0"/>
            <a:ext cx="405600" cy="51387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5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9" name="Google Shape;359;p25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25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25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25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3" name="Google Shape;363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6"/>
          <p:cNvSpPr/>
          <p:nvPr/>
        </p:nvSpPr>
        <p:spPr>
          <a:xfrm>
            <a:off x="40560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6"/>
          <p:cNvSpPr/>
          <p:nvPr/>
        </p:nvSpPr>
        <p:spPr>
          <a:xfrm>
            <a:off x="811200" y="0"/>
            <a:ext cx="405600" cy="51387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6"/>
          <p:cNvSpPr/>
          <p:nvPr/>
        </p:nvSpPr>
        <p:spPr>
          <a:xfrm>
            <a:off x="1216800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9" name="Google Shape;369;p26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26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26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26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3" name="Google Shape;37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40575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4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4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4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" name="Google Shape;43;p4"/>
          <p:cNvSpPr txBox="1"/>
          <p:nvPr>
            <p:ph idx="1" type="subTitle"/>
          </p:nvPr>
        </p:nvSpPr>
        <p:spPr>
          <a:xfrm>
            <a:off x="714300" y="1014650"/>
            <a:ext cx="7715400" cy="35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44" name="Google Shape;44;p4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/>
          <p:nvPr/>
        </p:nvSpPr>
        <p:spPr>
          <a:xfrm>
            <a:off x="8341575" y="0"/>
            <a:ext cx="405600" cy="51387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873840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"/>
          <p:cNvSpPr txBox="1"/>
          <p:nvPr>
            <p:ph idx="1" type="subTitle"/>
          </p:nvPr>
        </p:nvSpPr>
        <p:spPr>
          <a:xfrm>
            <a:off x="1458275" y="3490651"/>
            <a:ext cx="2467200" cy="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2" type="title"/>
          </p:nvPr>
        </p:nvSpPr>
        <p:spPr>
          <a:xfrm>
            <a:off x="1458275" y="2942863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cxnSp>
        <p:nvCxnSpPr>
          <p:cNvPr id="53" name="Google Shape;53;p5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" name="Google Shape;56;p5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" name="Google Shape;57;p5"/>
          <p:cNvSpPr txBox="1"/>
          <p:nvPr>
            <p:ph idx="3" type="subTitle"/>
          </p:nvPr>
        </p:nvSpPr>
        <p:spPr>
          <a:xfrm>
            <a:off x="5227438" y="3490651"/>
            <a:ext cx="2467200" cy="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5"/>
          <p:cNvSpPr txBox="1"/>
          <p:nvPr>
            <p:ph idx="4" type="title"/>
          </p:nvPr>
        </p:nvSpPr>
        <p:spPr>
          <a:xfrm>
            <a:off x="5227438" y="2942863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59" name="Google Shape;59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6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6"/>
          <p:cNvSpPr/>
          <p:nvPr/>
        </p:nvSpPr>
        <p:spPr>
          <a:xfrm>
            <a:off x="405750" y="0"/>
            <a:ext cx="405600" cy="51387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6"/>
          <p:cNvSpPr/>
          <p:nvPr/>
        </p:nvSpPr>
        <p:spPr>
          <a:xfrm>
            <a:off x="0" y="0"/>
            <a:ext cx="405600" cy="51387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" name="Google Shape;65;p6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6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6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6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0" y="75"/>
            <a:ext cx="9153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 flipH="1">
            <a:off x="2300" y="75"/>
            <a:ext cx="47169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 flipH="1">
            <a:off x="820500" y="-50"/>
            <a:ext cx="405600" cy="51435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/>
          <p:nvPr/>
        </p:nvSpPr>
        <p:spPr>
          <a:xfrm flipH="1">
            <a:off x="1226100" y="-50"/>
            <a:ext cx="405600" cy="51435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/>
          <p:nvPr/>
        </p:nvSpPr>
        <p:spPr>
          <a:xfrm flipH="1">
            <a:off x="7936200" y="-4725"/>
            <a:ext cx="405600" cy="51483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/>
          <p:nvPr/>
        </p:nvSpPr>
        <p:spPr>
          <a:xfrm flipH="1">
            <a:off x="8341800" y="75"/>
            <a:ext cx="405600" cy="51435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7"/>
          <p:cNvSpPr/>
          <p:nvPr/>
        </p:nvSpPr>
        <p:spPr>
          <a:xfrm flipH="1">
            <a:off x="414750" y="75"/>
            <a:ext cx="405600" cy="51387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"/>
          <p:cNvSpPr txBox="1"/>
          <p:nvPr>
            <p:ph idx="1" type="subTitle"/>
          </p:nvPr>
        </p:nvSpPr>
        <p:spPr>
          <a:xfrm>
            <a:off x="714300" y="1757550"/>
            <a:ext cx="3857700" cy="23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79" name="Google Shape;79;p7"/>
          <p:cNvSpPr txBox="1"/>
          <p:nvPr>
            <p:ph type="title"/>
          </p:nvPr>
        </p:nvSpPr>
        <p:spPr>
          <a:xfrm>
            <a:off x="714300" y="430675"/>
            <a:ext cx="30021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80" name="Google Shape;80;p7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7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7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7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Google Shape;84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/>
          <p:nvPr/>
        </p:nvSpPr>
        <p:spPr>
          <a:xfrm>
            <a:off x="8738400" y="-50"/>
            <a:ext cx="405600" cy="51435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/>
          <p:nvPr/>
        </p:nvSpPr>
        <p:spPr>
          <a:xfrm>
            <a:off x="8332800" y="200"/>
            <a:ext cx="4056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8"/>
          <p:cNvSpPr txBox="1"/>
          <p:nvPr>
            <p:ph type="title"/>
          </p:nvPr>
        </p:nvSpPr>
        <p:spPr>
          <a:xfrm>
            <a:off x="2250600" y="1424400"/>
            <a:ext cx="4642800" cy="229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9" name="Google Shape;89;p8"/>
          <p:cNvSpPr/>
          <p:nvPr/>
        </p:nvSpPr>
        <p:spPr>
          <a:xfrm>
            <a:off x="811200" y="-4725"/>
            <a:ext cx="405600" cy="51483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8"/>
          <p:cNvSpPr/>
          <p:nvPr/>
        </p:nvSpPr>
        <p:spPr>
          <a:xfrm>
            <a:off x="405600" y="75"/>
            <a:ext cx="405600" cy="51435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8"/>
          <p:cNvSpPr txBox="1"/>
          <p:nvPr>
            <p:ph idx="1" type="subTitle"/>
          </p:nvPr>
        </p:nvSpPr>
        <p:spPr>
          <a:xfrm rot="5400000">
            <a:off x="-480375" y="945800"/>
            <a:ext cx="14964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sp>
        <p:nvSpPr>
          <p:cNvPr id="92" name="Google Shape;92;p8"/>
          <p:cNvSpPr txBox="1"/>
          <p:nvPr>
            <p:ph idx="2" type="subTitle"/>
          </p:nvPr>
        </p:nvSpPr>
        <p:spPr>
          <a:xfrm rot="5400000">
            <a:off x="8659600" y="4511100"/>
            <a:ext cx="4332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cxnSp>
        <p:nvCxnSpPr>
          <p:cNvPr id="93" name="Google Shape;93;p8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8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8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8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"/>
          <p:cNvSpPr/>
          <p:nvPr/>
        </p:nvSpPr>
        <p:spPr>
          <a:xfrm>
            <a:off x="0" y="75"/>
            <a:ext cx="91530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4433800" y="75"/>
            <a:ext cx="47169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7926900" y="-50"/>
            <a:ext cx="405600" cy="51435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7521300" y="-50"/>
            <a:ext cx="405600" cy="51435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9"/>
          <p:cNvSpPr txBox="1"/>
          <p:nvPr>
            <p:ph type="title"/>
          </p:nvPr>
        </p:nvSpPr>
        <p:spPr>
          <a:xfrm>
            <a:off x="5160950" y="1222550"/>
            <a:ext cx="3268800" cy="13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4" name="Google Shape;104;p9"/>
          <p:cNvSpPr txBox="1"/>
          <p:nvPr>
            <p:ph idx="1" type="subTitle"/>
          </p:nvPr>
        </p:nvSpPr>
        <p:spPr>
          <a:xfrm>
            <a:off x="4612550" y="2567650"/>
            <a:ext cx="3816900" cy="14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5" name="Google Shape;105;p9"/>
          <p:cNvSpPr/>
          <p:nvPr/>
        </p:nvSpPr>
        <p:spPr>
          <a:xfrm>
            <a:off x="811200" y="-4725"/>
            <a:ext cx="405600" cy="51483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9"/>
          <p:cNvSpPr/>
          <p:nvPr/>
        </p:nvSpPr>
        <p:spPr>
          <a:xfrm>
            <a:off x="405600" y="75"/>
            <a:ext cx="405600" cy="51435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9"/>
          <p:cNvSpPr/>
          <p:nvPr/>
        </p:nvSpPr>
        <p:spPr>
          <a:xfrm>
            <a:off x="8332650" y="75"/>
            <a:ext cx="405600" cy="51387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" name="Google Shape;108;p9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9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9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9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"/>
          <p:cNvSpPr/>
          <p:nvPr/>
        </p:nvSpPr>
        <p:spPr>
          <a:xfrm>
            <a:off x="7927200" y="200"/>
            <a:ext cx="405600" cy="51435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0"/>
          <p:cNvSpPr/>
          <p:nvPr/>
        </p:nvSpPr>
        <p:spPr>
          <a:xfrm>
            <a:off x="8332800" y="200"/>
            <a:ext cx="405600" cy="51435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0"/>
          <p:cNvSpPr/>
          <p:nvPr/>
        </p:nvSpPr>
        <p:spPr>
          <a:xfrm>
            <a:off x="7521588" y="0"/>
            <a:ext cx="405600" cy="51435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0"/>
          <p:cNvSpPr/>
          <p:nvPr/>
        </p:nvSpPr>
        <p:spPr>
          <a:xfrm>
            <a:off x="0" y="200"/>
            <a:ext cx="405600" cy="51435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0"/>
          <p:cNvSpPr txBox="1"/>
          <p:nvPr>
            <p:ph type="title"/>
          </p:nvPr>
        </p:nvSpPr>
        <p:spPr>
          <a:xfrm>
            <a:off x="714300" y="1353875"/>
            <a:ext cx="3821400" cy="10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19" name="Google Shape;119;p10"/>
          <p:cNvCxnSpPr/>
          <p:nvPr/>
        </p:nvCxnSpPr>
        <p:spPr>
          <a:xfrm>
            <a:off x="267825" y="283800"/>
            <a:ext cx="597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10"/>
          <p:cNvCxnSpPr/>
          <p:nvPr/>
        </p:nvCxnSpPr>
        <p:spPr>
          <a:xfrm>
            <a:off x="8876188" y="1307713"/>
            <a:ext cx="0" cy="308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10"/>
          <p:cNvCxnSpPr/>
          <p:nvPr/>
        </p:nvCxnSpPr>
        <p:spPr>
          <a:xfrm>
            <a:off x="267825" y="1778700"/>
            <a:ext cx="0" cy="207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0"/>
          <p:cNvCxnSpPr/>
          <p:nvPr/>
        </p:nvCxnSpPr>
        <p:spPr>
          <a:xfrm rot="10800000">
            <a:off x="1960888" y="4859713"/>
            <a:ext cx="691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10"/>
          <p:cNvSpPr txBox="1"/>
          <p:nvPr>
            <p:ph idx="1" type="subTitle"/>
          </p:nvPr>
        </p:nvSpPr>
        <p:spPr>
          <a:xfrm rot="5400000">
            <a:off x="-480375" y="945800"/>
            <a:ext cx="14964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sp>
        <p:nvSpPr>
          <p:cNvPr id="124" name="Google Shape;124;p10"/>
          <p:cNvSpPr txBox="1"/>
          <p:nvPr>
            <p:ph idx="2" type="subTitle"/>
          </p:nvPr>
        </p:nvSpPr>
        <p:spPr>
          <a:xfrm rot="5400000">
            <a:off x="8659600" y="4511100"/>
            <a:ext cx="433200" cy="183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9pPr>
          </a:lstStyle>
          <a:p/>
        </p:txBody>
      </p:sp>
      <p:grpSp>
        <p:nvGrpSpPr>
          <p:cNvPr id="125" name="Google Shape;125;p10"/>
          <p:cNvGrpSpPr/>
          <p:nvPr/>
        </p:nvGrpSpPr>
        <p:grpSpPr>
          <a:xfrm>
            <a:off x="6961363" y="182025"/>
            <a:ext cx="203100" cy="203100"/>
            <a:chOff x="5482225" y="182025"/>
            <a:chExt cx="203100" cy="203100"/>
          </a:xfrm>
        </p:grpSpPr>
        <p:sp>
          <p:nvSpPr>
            <p:cNvPr id="126" name="Google Shape;126;p10"/>
            <p:cNvSpPr/>
            <p:nvPr/>
          </p:nvSpPr>
          <p:spPr>
            <a:xfrm>
              <a:off x="54822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" name="Google Shape;127;p10"/>
            <p:cNvGrpSpPr/>
            <p:nvPr/>
          </p:nvGrpSpPr>
          <p:grpSpPr>
            <a:xfrm>
              <a:off x="5535208" y="234972"/>
              <a:ext cx="97504" cy="97212"/>
              <a:chOff x="5524899" y="224873"/>
              <a:chExt cx="117744" cy="117392"/>
            </a:xfrm>
          </p:grpSpPr>
          <p:sp>
            <p:nvSpPr>
              <p:cNvPr id="128" name="Google Shape;128;p10"/>
              <p:cNvSpPr/>
              <p:nvPr/>
            </p:nvSpPr>
            <p:spPr>
              <a:xfrm>
                <a:off x="5524899" y="224873"/>
                <a:ext cx="28400" cy="117387"/>
              </a:xfrm>
              <a:custGeom>
                <a:rect b="b" l="l" r="r" t="t"/>
                <a:pathLst>
                  <a:path extrusionOk="0" h="11309" w="2736">
                    <a:moveTo>
                      <a:pt x="1368" y="1"/>
                    </a:moveTo>
                    <a:cubicBezTo>
                      <a:pt x="601" y="1"/>
                      <a:pt x="1" y="601"/>
                      <a:pt x="1" y="1335"/>
                    </a:cubicBezTo>
                    <a:cubicBezTo>
                      <a:pt x="1" y="2102"/>
                      <a:pt x="601" y="2703"/>
                      <a:pt x="1368" y="2703"/>
                    </a:cubicBezTo>
                    <a:cubicBezTo>
                      <a:pt x="2136" y="2703"/>
                      <a:pt x="2736" y="2102"/>
                      <a:pt x="2736" y="1335"/>
                    </a:cubicBezTo>
                    <a:cubicBezTo>
                      <a:pt x="2736" y="601"/>
                      <a:pt x="2136" y="1"/>
                      <a:pt x="1368" y="1"/>
                    </a:cubicBezTo>
                    <a:close/>
                    <a:moveTo>
                      <a:pt x="201" y="3737"/>
                    </a:moveTo>
                    <a:lnTo>
                      <a:pt x="201" y="11309"/>
                    </a:lnTo>
                    <a:lnTo>
                      <a:pt x="2536" y="11309"/>
                    </a:lnTo>
                    <a:lnTo>
                      <a:pt x="2536" y="373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0"/>
              <p:cNvSpPr/>
              <p:nvPr/>
            </p:nvSpPr>
            <p:spPr>
              <a:xfrm>
                <a:off x="5566797" y="261934"/>
                <a:ext cx="75847" cy="80331"/>
              </a:xfrm>
              <a:custGeom>
                <a:rect b="b" l="l" r="r" t="t"/>
                <a:pathLst>
                  <a:path extrusionOk="0" h="7739" w="7307">
                    <a:moveTo>
                      <a:pt x="4504" y="0"/>
                    </a:moveTo>
                    <a:cubicBezTo>
                      <a:pt x="3337" y="0"/>
                      <a:pt x="2569" y="601"/>
                      <a:pt x="2269" y="1201"/>
                    </a:cubicBezTo>
                    <a:lnTo>
                      <a:pt x="2236" y="1201"/>
                    </a:lnTo>
                    <a:lnTo>
                      <a:pt x="2236" y="167"/>
                    </a:lnTo>
                    <a:lnTo>
                      <a:pt x="1" y="167"/>
                    </a:lnTo>
                    <a:lnTo>
                      <a:pt x="1" y="7739"/>
                    </a:lnTo>
                    <a:lnTo>
                      <a:pt x="2336" y="7739"/>
                    </a:lnTo>
                    <a:lnTo>
                      <a:pt x="2336" y="4003"/>
                    </a:lnTo>
                    <a:cubicBezTo>
                      <a:pt x="2336" y="3002"/>
                      <a:pt x="2536" y="2068"/>
                      <a:pt x="3737" y="2068"/>
                    </a:cubicBezTo>
                    <a:cubicBezTo>
                      <a:pt x="4938" y="2068"/>
                      <a:pt x="4971" y="3202"/>
                      <a:pt x="4971" y="4070"/>
                    </a:cubicBezTo>
                    <a:lnTo>
                      <a:pt x="4971" y="7739"/>
                    </a:lnTo>
                    <a:lnTo>
                      <a:pt x="7306" y="7739"/>
                    </a:lnTo>
                    <a:lnTo>
                      <a:pt x="7306" y="3603"/>
                    </a:lnTo>
                    <a:cubicBezTo>
                      <a:pt x="7306" y="1568"/>
                      <a:pt x="6872" y="0"/>
                      <a:pt x="4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" name="Google Shape;130;p10"/>
          <p:cNvGrpSpPr/>
          <p:nvPr/>
        </p:nvGrpSpPr>
        <p:grpSpPr>
          <a:xfrm>
            <a:off x="6659263" y="182025"/>
            <a:ext cx="203100" cy="203100"/>
            <a:chOff x="5180125" y="182025"/>
            <a:chExt cx="203100" cy="203100"/>
          </a:xfrm>
        </p:grpSpPr>
        <p:sp>
          <p:nvSpPr>
            <p:cNvPr id="131" name="Google Shape;131;p10"/>
            <p:cNvSpPr/>
            <p:nvPr/>
          </p:nvSpPr>
          <p:spPr>
            <a:xfrm>
              <a:off x="51801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0"/>
            <p:cNvSpPr/>
            <p:nvPr/>
          </p:nvSpPr>
          <p:spPr>
            <a:xfrm>
              <a:off x="5232927" y="243401"/>
              <a:ext cx="97486" cy="80342"/>
            </a:xfrm>
            <a:custGeom>
              <a:rect b="b" l="l" r="r" t="t"/>
              <a:pathLst>
                <a:path extrusionOk="0" h="10942" w="13277">
                  <a:moveTo>
                    <a:pt x="4037" y="8574"/>
                  </a:moveTo>
                  <a:cubicBezTo>
                    <a:pt x="2602" y="8507"/>
                    <a:pt x="1735" y="7473"/>
                    <a:pt x="1502" y="6672"/>
                  </a:cubicBezTo>
                  <a:cubicBezTo>
                    <a:pt x="1902" y="6739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06"/>
                  </a:cubicBezTo>
                  <a:cubicBezTo>
                    <a:pt x="1935" y="6439"/>
                    <a:pt x="1335" y="6038"/>
                    <a:pt x="934" y="5371"/>
                  </a:cubicBezTo>
                  <a:cubicBezTo>
                    <a:pt x="668" y="4938"/>
                    <a:pt x="534" y="4437"/>
                    <a:pt x="534" y="3904"/>
                  </a:cubicBezTo>
                  <a:cubicBezTo>
                    <a:pt x="901" y="4104"/>
                    <a:pt x="1301" y="4237"/>
                    <a:pt x="1735" y="4237"/>
                  </a:cubicBezTo>
                  <a:cubicBezTo>
                    <a:pt x="1168" y="3837"/>
                    <a:pt x="768" y="3270"/>
                    <a:pt x="634" y="2603"/>
                  </a:cubicBezTo>
                  <a:cubicBezTo>
                    <a:pt x="467" y="1902"/>
                    <a:pt x="568" y="1235"/>
                    <a:pt x="901" y="601"/>
                  </a:cubicBezTo>
                  <a:cubicBezTo>
                    <a:pt x="2402" y="2336"/>
                    <a:pt x="4270" y="3303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6"/>
                    <a:pt x="6905" y="1368"/>
                  </a:cubicBezTo>
                  <a:cubicBezTo>
                    <a:pt x="7339" y="701"/>
                    <a:pt x="7939" y="268"/>
                    <a:pt x="8740" y="134"/>
                  </a:cubicBezTo>
                  <a:cubicBezTo>
                    <a:pt x="9674" y="1"/>
                    <a:pt x="10475" y="268"/>
                    <a:pt x="11142" y="901"/>
                  </a:cubicBezTo>
                  <a:cubicBezTo>
                    <a:pt x="11175" y="935"/>
                    <a:pt x="11208" y="968"/>
                    <a:pt x="11275" y="935"/>
                  </a:cubicBezTo>
                  <a:cubicBezTo>
                    <a:pt x="11842" y="835"/>
                    <a:pt x="12376" y="635"/>
                    <a:pt x="12876" y="334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35"/>
                    <a:pt x="11742" y="1802"/>
                  </a:cubicBezTo>
                  <a:cubicBezTo>
                    <a:pt x="12276" y="1735"/>
                    <a:pt x="12776" y="1602"/>
                    <a:pt x="13277" y="1402"/>
                  </a:cubicBezTo>
                  <a:lnTo>
                    <a:pt x="13277" y="1402"/>
                  </a:lnTo>
                  <a:cubicBezTo>
                    <a:pt x="13177" y="1535"/>
                    <a:pt x="13076" y="1669"/>
                    <a:pt x="12976" y="1802"/>
                  </a:cubicBezTo>
                  <a:cubicBezTo>
                    <a:pt x="12676" y="2169"/>
                    <a:pt x="12343" y="2503"/>
                    <a:pt x="11976" y="2769"/>
                  </a:cubicBezTo>
                  <a:cubicBezTo>
                    <a:pt x="11942" y="2769"/>
                    <a:pt x="11942" y="2803"/>
                    <a:pt x="11942" y="2836"/>
                  </a:cubicBezTo>
                  <a:cubicBezTo>
                    <a:pt x="11942" y="3236"/>
                    <a:pt x="11942" y="3670"/>
                    <a:pt x="11876" y="4070"/>
                  </a:cubicBezTo>
                  <a:cubicBezTo>
                    <a:pt x="11776" y="4904"/>
                    <a:pt x="11542" y="5705"/>
                    <a:pt x="11175" y="6505"/>
                  </a:cubicBezTo>
                  <a:cubicBezTo>
                    <a:pt x="10808" y="7273"/>
                    <a:pt x="10308" y="8007"/>
                    <a:pt x="9707" y="8640"/>
                  </a:cubicBezTo>
                  <a:cubicBezTo>
                    <a:pt x="8673" y="9708"/>
                    <a:pt x="7406" y="10408"/>
                    <a:pt x="5971" y="10742"/>
                  </a:cubicBezTo>
                  <a:cubicBezTo>
                    <a:pt x="5438" y="10842"/>
                    <a:pt x="4937" y="10909"/>
                    <a:pt x="4437" y="10909"/>
                  </a:cubicBezTo>
                  <a:cubicBezTo>
                    <a:pt x="2869" y="10942"/>
                    <a:pt x="1401" y="10575"/>
                    <a:pt x="67" y="9741"/>
                  </a:cubicBezTo>
                  <a:cubicBezTo>
                    <a:pt x="34" y="9741"/>
                    <a:pt x="34" y="9708"/>
                    <a:pt x="0" y="9708"/>
                  </a:cubicBezTo>
                  <a:cubicBezTo>
                    <a:pt x="968" y="9808"/>
                    <a:pt x="1868" y="9674"/>
                    <a:pt x="2736" y="9307"/>
                  </a:cubicBezTo>
                  <a:cubicBezTo>
                    <a:pt x="3203" y="9141"/>
                    <a:pt x="3636" y="8874"/>
                    <a:pt x="4037" y="85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" name="Google Shape;133;p10"/>
          <p:cNvGrpSpPr/>
          <p:nvPr/>
        </p:nvGrpSpPr>
        <p:grpSpPr>
          <a:xfrm>
            <a:off x="6357163" y="182025"/>
            <a:ext cx="203100" cy="203100"/>
            <a:chOff x="4878025" y="182025"/>
            <a:chExt cx="203100" cy="203100"/>
          </a:xfrm>
        </p:grpSpPr>
        <p:sp>
          <p:nvSpPr>
            <p:cNvPr id="134" name="Google Shape;134;p10"/>
            <p:cNvSpPr/>
            <p:nvPr/>
          </p:nvSpPr>
          <p:spPr>
            <a:xfrm>
              <a:off x="48780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0"/>
            <p:cNvSpPr/>
            <p:nvPr/>
          </p:nvSpPr>
          <p:spPr>
            <a:xfrm>
              <a:off x="4954260" y="234972"/>
              <a:ext cx="50630" cy="97213"/>
            </a:xfrm>
            <a:custGeom>
              <a:rect b="b" l="l" r="r" t="t"/>
              <a:pathLst>
                <a:path extrusionOk="0" h="13644" w="7106">
                  <a:moveTo>
                    <a:pt x="5671" y="2302"/>
                  </a:moveTo>
                  <a:cubicBezTo>
                    <a:pt x="6071" y="2302"/>
                    <a:pt x="6505" y="2302"/>
                    <a:pt x="6939" y="2302"/>
                  </a:cubicBezTo>
                  <a:lnTo>
                    <a:pt x="7105" y="2302"/>
                  </a:lnTo>
                  <a:lnTo>
                    <a:pt x="7105" y="101"/>
                  </a:lnTo>
                  <a:cubicBezTo>
                    <a:pt x="6872" y="101"/>
                    <a:pt x="6638" y="67"/>
                    <a:pt x="6405" y="34"/>
                  </a:cubicBezTo>
                  <a:cubicBezTo>
                    <a:pt x="5971" y="34"/>
                    <a:pt x="5538" y="1"/>
                    <a:pt x="5104" y="1"/>
                  </a:cubicBezTo>
                  <a:cubicBezTo>
                    <a:pt x="4437" y="34"/>
                    <a:pt x="3803" y="201"/>
                    <a:pt x="3269" y="568"/>
                  </a:cubicBezTo>
                  <a:cubicBezTo>
                    <a:pt x="2635" y="1035"/>
                    <a:pt x="2302" y="1669"/>
                    <a:pt x="2168" y="2402"/>
                  </a:cubicBezTo>
                  <a:cubicBezTo>
                    <a:pt x="2102" y="2736"/>
                    <a:pt x="2102" y="3036"/>
                    <a:pt x="2102" y="3370"/>
                  </a:cubicBezTo>
                  <a:cubicBezTo>
                    <a:pt x="2068" y="3837"/>
                    <a:pt x="2068" y="4337"/>
                    <a:pt x="2102" y="4838"/>
                  </a:cubicBezTo>
                  <a:lnTo>
                    <a:pt x="2102" y="5004"/>
                  </a:lnTo>
                  <a:lnTo>
                    <a:pt x="0" y="5004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473"/>
                  </a:lnTo>
                  <a:lnTo>
                    <a:pt x="6705" y="7473"/>
                  </a:lnTo>
                  <a:cubicBezTo>
                    <a:pt x="6805" y="6672"/>
                    <a:pt x="6905" y="5872"/>
                    <a:pt x="7039" y="5004"/>
                  </a:cubicBezTo>
                  <a:lnTo>
                    <a:pt x="6572" y="5004"/>
                  </a:lnTo>
                  <a:cubicBezTo>
                    <a:pt x="5971" y="5004"/>
                    <a:pt x="4604" y="5004"/>
                    <a:pt x="4604" y="5004"/>
                  </a:cubicBezTo>
                  <a:cubicBezTo>
                    <a:pt x="4604" y="5004"/>
                    <a:pt x="4604" y="3803"/>
                    <a:pt x="4637" y="3270"/>
                  </a:cubicBezTo>
                  <a:cubicBezTo>
                    <a:pt x="4637" y="2569"/>
                    <a:pt x="5071" y="2336"/>
                    <a:pt x="5671" y="23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●"/>
              <a:defRPr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○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■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●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○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■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●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○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■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Relationship Id="rId4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jpg"/><Relationship Id="rId4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jpg"/><Relationship Id="rId4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7"/>
          <p:cNvSpPr txBox="1"/>
          <p:nvPr>
            <p:ph type="ctrTitle"/>
          </p:nvPr>
        </p:nvSpPr>
        <p:spPr>
          <a:xfrm>
            <a:off x="1568550" y="1070250"/>
            <a:ext cx="6006900" cy="156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SHARK TALE</a:t>
            </a:r>
            <a:r>
              <a:rPr lang="en"/>
              <a:t> </a:t>
            </a:r>
            <a:endParaRPr/>
          </a:p>
        </p:txBody>
      </p:sp>
      <p:sp>
        <p:nvSpPr>
          <p:cNvPr id="379" name="Google Shape;379;p27"/>
          <p:cNvSpPr txBox="1"/>
          <p:nvPr>
            <p:ph idx="1" type="subTitle"/>
          </p:nvPr>
        </p:nvSpPr>
        <p:spPr>
          <a:xfrm>
            <a:off x="1969200" y="2994750"/>
            <a:ext cx="5205600" cy="7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The Golden Dragon Triad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Xiaobo, Kranta, Martino &amp; Stéphanie</a:t>
            </a:r>
            <a:endParaRPr/>
          </a:p>
        </p:txBody>
      </p:sp>
      <p:grpSp>
        <p:nvGrpSpPr>
          <p:cNvPr id="380" name="Google Shape;380;p27"/>
          <p:cNvGrpSpPr/>
          <p:nvPr/>
        </p:nvGrpSpPr>
        <p:grpSpPr>
          <a:xfrm>
            <a:off x="6961363" y="182025"/>
            <a:ext cx="203100" cy="203100"/>
            <a:chOff x="5482225" y="182025"/>
            <a:chExt cx="203100" cy="203100"/>
          </a:xfrm>
        </p:grpSpPr>
        <p:sp>
          <p:nvSpPr>
            <p:cNvPr id="381" name="Google Shape;381;p27"/>
            <p:cNvSpPr/>
            <p:nvPr/>
          </p:nvSpPr>
          <p:spPr>
            <a:xfrm>
              <a:off x="54822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2" name="Google Shape;382;p27"/>
            <p:cNvGrpSpPr/>
            <p:nvPr/>
          </p:nvGrpSpPr>
          <p:grpSpPr>
            <a:xfrm>
              <a:off x="5535208" y="234972"/>
              <a:ext cx="97504" cy="97212"/>
              <a:chOff x="5524899" y="224873"/>
              <a:chExt cx="117744" cy="117392"/>
            </a:xfrm>
          </p:grpSpPr>
          <p:sp>
            <p:nvSpPr>
              <p:cNvPr id="383" name="Google Shape;383;p27"/>
              <p:cNvSpPr/>
              <p:nvPr/>
            </p:nvSpPr>
            <p:spPr>
              <a:xfrm>
                <a:off x="5524899" y="224873"/>
                <a:ext cx="28400" cy="117387"/>
              </a:xfrm>
              <a:custGeom>
                <a:rect b="b" l="l" r="r" t="t"/>
                <a:pathLst>
                  <a:path extrusionOk="0" h="11309" w="2736">
                    <a:moveTo>
                      <a:pt x="1368" y="1"/>
                    </a:moveTo>
                    <a:cubicBezTo>
                      <a:pt x="601" y="1"/>
                      <a:pt x="1" y="601"/>
                      <a:pt x="1" y="1335"/>
                    </a:cubicBezTo>
                    <a:cubicBezTo>
                      <a:pt x="1" y="2102"/>
                      <a:pt x="601" y="2703"/>
                      <a:pt x="1368" y="2703"/>
                    </a:cubicBezTo>
                    <a:cubicBezTo>
                      <a:pt x="2136" y="2703"/>
                      <a:pt x="2736" y="2102"/>
                      <a:pt x="2736" y="1335"/>
                    </a:cubicBezTo>
                    <a:cubicBezTo>
                      <a:pt x="2736" y="601"/>
                      <a:pt x="2136" y="1"/>
                      <a:pt x="1368" y="1"/>
                    </a:cubicBezTo>
                    <a:close/>
                    <a:moveTo>
                      <a:pt x="201" y="3737"/>
                    </a:moveTo>
                    <a:lnTo>
                      <a:pt x="201" y="11309"/>
                    </a:lnTo>
                    <a:lnTo>
                      <a:pt x="2536" y="11309"/>
                    </a:lnTo>
                    <a:lnTo>
                      <a:pt x="2536" y="373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5566797" y="261934"/>
                <a:ext cx="75847" cy="80331"/>
              </a:xfrm>
              <a:custGeom>
                <a:rect b="b" l="l" r="r" t="t"/>
                <a:pathLst>
                  <a:path extrusionOk="0" h="7739" w="7307">
                    <a:moveTo>
                      <a:pt x="4504" y="0"/>
                    </a:moveTo>
                    <a:cubicBezTo>
                      <a:pt x="3337" y="0"/>
                      <a:pt x="2569" y="601"/>
                      <a:pt x="2269" y="1201"/>
                    </a:cubicBezTo>
                    <a:lnTo>
                      <a:pt x="2236" y="1201"/>
                    </a:lnTo>
                    <a:lnTo>
                      <a:pt x="2236" y="167"/>
                    </a:lnTo>
                    <a:lnTo>
                      <a:pt x="1" y="167"/>
                    </a:lnTo>
                    <a:lnTo>
                      <a:pt x="1" y="7739"/>
                    </a:lnTo>
                    <a:lnTo>
                      <a:pt x="2336" y="7739"/>
                    </a:lnTo>
                    <a:lnTo>
                      <a:pt x="2336" y="4003"/>
                    </a:lnTo>
                    <a:cubicBezTo>
                      <a:pt x="2336" y="3002"/>
                      <a:pt x="2536" y="2068"/>
                      <a:pt x="3737" y="2068"/>
                    </a:cubicBezTo>
                    <a:cubicBezTo>
                      <a:pt x="4938" y="2068"/>
                      <a:pt x="4971" y="3202"/>
                      <a:pt x="4971" y="4070"/>
                    </a:cubicBezTo>
                    <a:lnTo>
                      <a:pt x="4971" y="7739"/>
                    </a:lnTo>
                    <a:lnTo>
                      <a:pt x="7306" y="7739"/>
                    </a:lnTo>
                    <a:lnTo>
                      <a:pt x="7306" y="3603"/>
                    </a:lnTo>
                    <a:cubicBezTo>
                      <a:pt x="7306" y="1568"/>
                      <a:pt x="6872" y="0"/>
                      <a:pt x="4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5" name="Google Shape;385;p27"/>
          <p:cNvGrpSpPr/>
          <p:nvPr/>
        </p:nvGrpSpPr>
        <p:grpSpPr>
          <a:xfrm>
            <a:off x="6659263" y="182025"/>
            <a:ext cx="203100" cy="203100"/>
            <a:chOff x="5180125" y="182025"/>
            <a:chExt cx="203100" cy="203100"/>
          </a:xfrm>
        </p:grpSpPr>
        <p:sp>
          <p:nvSpPr>
            <p:cNvPr id="386" name="Google Shape;386;p27"/>
            <p:cNvSpPr/>
            <p:nvPr/>
          </p:nvSpPr>
          <p:spPr>
            <a:xfrm>
              <a:off x="51801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5232927" y="243401"/>
              <a:ext cx="97486" cy="80342"/>
            </a:xfrm>
            <a:custGeom>
              <a:rect b="b" l="l" r="r" t="t"/>
              <a:pathLst>
                <a:path extrusionOk="0" h="10942" w="13277">
                  <a:moveTo>
                    <a:pt x="4037" y="8574"/>
                  </a:moveTo>
                  <a:cubicBezTo>
                    <a:pt x="2602" y="8507"/>
                    <a:pt x="1735" y="7473"/>
                    <a:pt x="1502" y="6672"/>
                  </a:cubicBezTo>
                  <a:cubicBezTo>
                    <a:pt x="1902" y="6739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06"/>
                  </a:cubicBezTo>
                  <a:cubicBezTo>
                    <a:pt x="1935" y="6439"/>
                    <a:pt x="1335" y="6038"/>
                    <a:pt x="934" y="5371"/>
                  </a:cubicBezTo>
                  <a:cubicBezTo>
                    <a:pt x="668" y="4938"/>
                    <a:pt x="534" y="4437"/>
                    <a:pt x="534" y="3904"/>
                  </a:cubicBezTo>
                  <a:cubicBezTo>
                    <a:pt x="901" y="4104"/>
                    <a:pt x="1301" y="4237"/>
                    <a:pt x="1735" y="4237"/>
                  </a:cubicBezTo>
                  <a:cubicBezTo>
                    <a:pt x="1168" y="3837"/>
                    <a:pt x="768" y="3270"/>
                    <a:pt x="634" y="2603"/>
                  </a:cubicBezTo>
                  <a:cubicBezTo>
                    <a:pt x="467" y="1902"/>
                    <a:pt x="568" y="1235"/>
                    <a:pt x="901" y="601"/>
                  </a:cubicBezTo>
                  <a:cubicBezTo>
                    <a:pt x="2402" y="2336"/>
                    <a:pt x="4270" y="3303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6"/>
                    <a:pt x="6905" y="1368"/>
                  </a:cubicBezTo>
                  <a:cubicBezTo>
                    <a:pt x="7339" y="701"/>
                    <a:pt x="7939" y="268"/>
                    <a:pt x="8740" y="134"/>
                  </a:cubicBezTo>
                  <a:cubicBezTo>
                    <a:pt x="9674" y="1"/>
                    <a:pt x="10475" y="268"/>
                    <a:pt x="11142" y="901"/>
                  </a:cubicBezTo>
                  <a:cubicBezTo>
                    <a:pt x="11175" y="935"/>
                    <a:pt x="11208" y="968"/>
                    <a:pt x="11275" y="935"/>
                  </a:cubicBezTo>
                  <a:cubicBezTo>
                    <a:pt x="11842" y="835"/>
                    <a:pt x="12376" y="635"/>
                    <a:pt x="12876" y="334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35"/>
                    <a:pt x="11742" y="1802"/>
                  </a:cubicBezTo>
                  <a:cubicBezTo>
                    <a:pt x="12276" y="1735"/>
                    <a:pt x="12776" y="1602"/>
                    <a:pt x="13277" y="1402"/>
                  </a:cubicBezTo>
                  <a:lnTo>
                    <a:pt x="13277" y="1402"/>
                  </a:lnTo>
                  <a:cubicBezTo>
                    <a:pt x="13177" y="1535"/>
                    <a:pt x="13076" y="1669"/>
                    <a:pt x="12976" y="1802"/>
                  </a:cubicBezTo>
                  <a:cubicBezTo>
                    <a:pt x="12676" y="2169"/>
                    <a:pt x="12343" y="2503"/>
                    <a:pt x="11976" y="2769"/>
                  </a:cubicBezTo>
                  <a:cubicBezTo>
                    <a:pt x="11942" y="2769"/>
                    <a:pt x="11942" y="2803"/>
                    <a:pt x="11942" y="2836"/>
                  </a:cubicBezTo>
                  <a:cubicBezTo>
                    <a:pt x="11942" y="3236"/>
                    <a:pt x="11942" y="3670"/>
                    <a:pt x="11876" y="4070"/>
                  </a:cubicBezTo>
                  <a:cubicBezTo>
                    <a:pt x="11776" y="4904"/>
                    <a:pt x="11542" y="5705"/>
                    <a:pt x="11175" y="6505"/>
                  </a:cubicBezTo>
                  <a:cubicBezTo>
                    <a:pt x="10808" y="7273"/>
                    <a:pt x="10308" y="8007"/>
                    <a:pt x="9707" y="8640"/>
                  </a:cubicBezTo>
                  <a:cubicBezTo>
                    <a:pt x="8673" y="9708"/>
                    <a:pt x="7406" y="10408"/>
                    <a:pt x="5971" y="10742"/>
                  </a:cubicBezTo>
                  <a:cubicBezTo>
                    <a:pt x="5438" y="10842"/>
                    <a:pt x="4937" y="10909"/>
                    <a:pt x="4437" y="10909"/>
                  </a:cubicBezTo>
                  <a:cubicBezTo>
                    <a:pt x="2869" y="10942"/>
                    <a:pt x="1401" y="10575"/>
                    <a:pt x="67" y="9741"/>
                  </a:cubicBezTo>
                  <a:cubicBezTo>
                    <a:pt x="34" y="9741"/>
                    <a:pt x="34" y="9708"/>
                    <a:pt x="0" y="9708"/>
                  </a:cubicBezTo>
                  <a:cubicBezTo>
                    <a:pt x="968" y="9808"/>
                    <a:pt x="1868" y="9674"/>
                    <a:pt x="2736" y="9307"/>
                  </a:cubicBezTo>
                  <a:cubicBezTo>
                    <a:pt x="3203" y="9141"/>
                    <a:pt x="3636" y="8874"/>
                    <a:pt x="4037" y="85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27"/>
          <p:cNvGrpSpPr/>
          <p:nvPr/>
        </p:nvGrpSpPr>
        <p:grpSpPr>
          <a:xfrm>
            <a:off x="6357163" y="182025"/>
            <a:ext cx="203100" cy="203100"/>
            <a:chOff x="4878025" y="182025"/>
            <a:chExt cx="203100" cy="203100"/>
          </a:xfrm>
        </p:grpSpPr>
        <p:sp>
          <p:nvSpPr>
            <p:cNvPr id="389" name="Google Shape;389;p27"/>
            <p:cNvSpPr/>
            <p:nvPr/>
          </p:nvSpPr>
          <p:spPr>
            <a:xfrm>
              <a:off x="48780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7"/>
            <p:cNvSpPr/>
            <p:nvPr/>
          </p:nvSpPr>
          <p:spPr>
            <a:xfrm>
              <a:off x="4954260" y="234972"/>
              <a:ext cx="50630" cy="97213"/>
            </a:xfrm>
            <a:custGeom>
              <a:rect b="b" l="l" r="r" t="t"/>
              <a:pathLst>
                <a:path extrusionOk="0" h="13644" w="7106">
                  <a:moveTo>
                    <a:pt x="5671" y="2302"/>
                  </a:moveTo>
                  <a:cubicBezTo>
                    <a:pt x="6071" y="2302"/>
                    <a:pt x="6505" y="2302"/>
                    <a:pt x="6939" y="2302"/>
                  </a:cubicBezTo>
                  <a:lnTo>
                    <a:pt x="7105" y="2302"/>
                  </a:lnTo>
                  <a:lnTo>
                    <a:pt x="7105" y="101"/>
                  </a:lnTo>
                  <a:cubicBezTo>
                    <a:pt x="6872" y="101"/>
                    <a:pt x="6638" y="67"/>
                    <a:pt x="6405" y="34"/>
                  </a:cubicBezTo>
                  <a:cubicBezTo>
                    <a:pt x="5971" y="34"/>
                    <a:pt x="5538" y="1"/>
                    <a:pt x="5104" y="1"/>
                  </a:cubicBezTo>
                  <a:cubicBezTo>
                    <a:pt x="4437" y="34"/>
                    <a:pt x="3803" y="201"/>
                    <a:pt x="3269" y="568"/>
                  </a:cubicBezTo>
                  <a:cubicBezTo>
                    <a:pt x="2635" y="1035"/>
                    <a:pt x="2302" y="1669"/>
                    <a:pt x="2168" y="2402"/>
                  </a:cubicBezTo>
                  <a:cubicBezTo>
                    <a:pt x="2102" y="2736"/>
                    <a:pt x="2102" y="3036"/>
                    <a:pt x="2102" y="3370"/>
                  </a:cubicBezTo>
                  <a:cubicBezTo>
                    <a:pt x="2068" y="3837"/>
                    <a:pt x="2068" y="4337"/>
                    <a:pt x="2102" y="4838"/>
                  </a:cubicBezTo>
                  <a:lnTo>
                    <a:pt x="2102" y="5004"/>
                  </a:lnTo>
                  <a:lnTo>
                    <a:pt x="0" y="5004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473"/>
                  </a:lnTo>
                  <a:lnTo>
                    <a:pt x="6705" y="7473"/>
                  </a:lnTo>
                  <a:cubicBezTo>
                    <a:pt x="6805" y="6672"/>
                    <a:pt x="6905" y="5872"/>
                    <a:pt x="7039" y="5004"/>
                  </a:cubicBezTo>
                  <a:lnTo>
                    <a:pt x="6572" y="5004"/>
                  </a:lnTo>
                  <a:cubicBezTo>
                    <a:pt x="5971" y="5004"/>
                    <a:pt x="4604" y="5004"/>
                    <a:pt x="4604" y="5004"/>
                  </a:cubicBezTo>
                  <a:cubicBezTo>
                    <a:pt x="4604" y="5004"/>
                    <a:pt x="4604" y="3803"/>
                    <a:pt x="4637" y="3270"/>
                  </a:cubicBezTo>
                  <a:cubicBezTo>
                    <a:pt x="4637" y="2569"/>
                    <a:pt x="5071" y="2336"/>
                    <a:pt x="5671" y="23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1" name="Google Shape;39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6112" y="3847900"/>
            <a:ext cx="3551768" cy="113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6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Shark Attacks in Each Quarter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Shark </a:t>
            </a:r>
            <a:r>
              <a:rPr lang="en"/>
              <a:t>Activity</a:t>
            </a:r>
            <a:r>
              <a:rPr lang="en"/>
              <a:t> time</a:t>
            </a:r>
            <a:endParaRPr/>
          </a:p>
        </p:txBody>
      </p:sp>
      <p:sp>
        <p:nvSpPr>
          <p:cNvPr id="569" name="Google Shape;569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0" name="Google Shape;5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150" y="2060525"/>
            <a:ext cx="2814625" cy="251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400" y="2060525"/>
            <a:ext cx="3152991" cy="251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7"/>
          <p:cNvSpPr txBox="1"/>
          <p:nvPr>
            <p:ph type="title"/>
          </p:nvPr>
        </p:nvSpPr>
        <p:spPr>
          <a:xfrm>
            <a:off x="2913775" y="641438"/>
            <a:ext cx="5688900" cy="13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challenge</a:t>
            </a:r>
            <a:r>
              <a:rPr lang="en"/>
              <a:t> :</a:t>
            </a:r>
            <a:endParaRPr/>
          </a:p>
        </p:txBody>
      </p:sp>
      <p:sp>
        <p:nvSpPr>
          <p:cNvPr id="577" name="Google Shape;577;p37"/>
          <p:cNvSpPr txBox="1"/>
          <p:nvPr>
            <p:ph idx="1" type="subTitle"/>
          </p:nvPr>
        </p:nvSpPr>
        <p:spPr>
          <a:xfrm>
            <a:off x="3359725" y="1986650"/>
            <a:ext cx="58233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Darker Grotesque"/>
              <a:buChar char="-"/>
            </a:pPr>
            <a:r>
              <a:rPr b="1" lang="en" sz="2000">
                <a:solidFill>
                  <a:srgbClr val="FFFFFF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Cleaning the data</a:t>
            </a:r>
            <a:endParaRPr b="1" sz="2000">
              <a:solidFill>
                <a:srgbClr val="FFFFFF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Darker Grotesque"/>
              <a:buChar char="-"/>
            </a:pPr>
            <a:r>
              <a:rPr b="1" lang="en" sz="2000">
                <a:solidFill>
                  <a:srgbClr val="FFFFFF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Format the columns time/date/age/country </a:t>
            </a:r>
            <a:endParaRPr b="1" sz="2000">
              <a:solidFill>
                <a:srgbClr val="FFFFFF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Darker Grotesque"/>
              <a:buChar char="-"/>
            </a:pPr>
            <a:r>
              <a:rPr b="1" lang="en" sz="2000">
                <a:solidFill>
                  <a:srgbClr val="FFFFFF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Function not support in different version of python</a:t>
            </a:r>
            <a:endParaRPr b="1" sz="2000">
              <a:solidFill>
                <a:srgbClr val="FFFFFF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Darker Grotesque"/>
              <a:buChar char="-"/>
            </a:pPr>
            <a:r>
              <a:rPr b="1" lang="en" sz="2000">
                <a:latin typeface="Darker Grotesque"/>
                <a:ea typeface="Darker Grotesque"/>
                <a:cs typeface="Darker Grotesque"/>
                <a:sym typeface="Darker Grotesque"/>
              </a:rPr>
              <a:t>Figuring out how to code at the same time </a:t>
            </a:r>
            <a:endParaRPr b="1" sz="2000">
              <a:solidFill>
                <a:srgbClr val="FFFFFF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</a:t>
            </a:r>
            <a:endParaRPr b="1" sz="2000">
              <a:solidFill>
                <a:srgbClr val="FFFFFF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578" name="Google Shape;578;p37"/>
          <p:cNvPicPr preferRelativeResize="0"/>
          <p:nvPr/>
        </p:nvPicPr>
        <p:blipFill rotWithShape="1">
          <a:blip r:embed="rId4">
            <a:alphaModFix/>
          </a:blip>
          <a:srcRect b="11280" l="16644" r="30380" t="21416"/>
          <a:stretch/>
        </p:blipFill>
        <p:spPr>
          <a:xfrm>
            <a:off x="860850" y="1380588"/>
            <a:ext cx="2498875" cy="2382326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13740000" dist="28575">
              <a:schemeClr val="dk1">
                <a:alpha val="66000"/>
              </a:schemeClr>
            </a:outerShdw>
          </a:effectLst>
        </p:spPr>
      </p:pic>
      <p:grpSp>
        <p:nvGrpSpPr>
          <p:cNvPr id="579" name="Google Shape;579;p37"/>
          <p:cNvGrpSpPr/>
          <p:nvPr/>
        </p:nvGrpSpPr>
        <p:grpSpPr>
          <a:xfrm>
            <a:off x="6961363" y="182025"/>
            <a:ext cx="203100" cy="203100"/>
            <a:chOff x="5482225" y="182025"/>
            <a:chExt cx="203100" cy="203100"/>
          </a:xfrm>
        </p:grpSpPr>
        <p:sp>
          <p:nvSpPr>
            <p:cNvPr id="580" name="Google Shape;580;p37"/>
            <p:cNvSpPr/>
            <p:nvPr/>
          </p:nvSpPr>
          <p:spPr>
            <a:xfrm>
              <a:off x="54822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1" name="Google Shape;581;p37"/>
            <p:cNvGrpSpPr/>
            <p:nvPr/>
          </p:nvGrpSpPr>
          <p:grpSpPr>
            <a:xfrm>
              <a:off x="5535208" y="234972"/>
              <a:ext cx="97504" cy="97212"/>
              <a:chOff x="5524899" y="224873"/>
              <a:chExt cx="117744" cy="117392"/>
            </a:xfrm>
          </p:grpSpPr>
          <p:sp>
            <p:nvSpPr>
              <p:cNvPr id="582" name="Google Shape;582;p37"/>
              <p:cNvSpPr/>
              <p:nvPr/>
            </p:nvSpPr>
            <p:spPr>
              <a:xfrm>
                <a:off x="5524899" y="224873"/>
                <a:ext cx="28400" cy="117387"/>
              </a:xfrm>
              <a:custGeom>
                <a:rect b="b" l="l" r="r" t="t"/>
                <a:pathLst>
                  <a:path extrusionOk="0" h="11309" w="2736">
                    <a:moveTo>
                      <a:pt x="1368" y="1"/>
                    </a:moveTo>
                    <a:cubicBezTo>
                      <a:pt x="601" y="1"/>
                      <a:pt x="1" y="601"/>
                      <a:pt x="1" y="1335"/>
                    </a:cubicBezTo>
                    <a:cubicBezTo>
                      <a:pt x="1" y="2102"/>
                      <a:pt x="601" y="2703"/>
                      <a:pt x="1368" y="2703"/>
                    </a:cubicBezTo>
                    <a:cubicBezTo>
                      <a:pt x="2136" y="2703"/>
                      <a:pt x="2736" y="2102"/>
                      <a:pt x="2736" y="1335"/>
                    </a:cubicBezTo>
                    <a:cubicBezTo>
                      <a:pt x="2736" y="601"/>
                      <a:pt x="2136" y="1"/>
                      <a:pt x="1368" y="1"/>
                    </a:cubicBezTo>
                    <a:close/>
                    <a:moveTo>
                      <a:pt x="201" y="3737"/>
                    </a:moveTo>
                    <a:lnTo>
                      <a:pt x="201" y="11309"/>
                    </a:lnTo>
                    <a:lnTo>
                      <a:pt x="2536" y="11309"/>
                    </a:lnTo>
                    <a:lnTo>
                      <a:pt x="2536" y="373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7"/>
              <p:cNvSpPr/>
              <p:nvPr/>
            </p:nvSpPr>
            <p:spPr>
              <a:xfrm>
                <a:off x="5566797" y="261934"/>
                <a:ext cx="75847" cy="80331"/>
              </a:xfrm>
              <a:custGeom>
                <a:rect b="b" l="l" r="r" t="t"/>
                <a:pathLst>
                  <a:path extrusionOk="0" h="7739" w="7307">
                    <a:moveTo>
                      <a:pt x="4504" y="0"/>
                    </a:moveTo>
                    <a:cubicBezTo>
                      <a:pt x="3337" y="0"/>
                      <a:pt x="2569" y="601"/>
                      <a:pt x="2269" y="1201"/>
                    </a:cubicBezTo>
                    <a:lnTo>
                      <a:pt x="2236" y="1201"/>
                    </a:lnTo>
                    <a:lnTo>
                      <a:pt x="2236" y="167"/>
                    </a:lnTo>
                    <a:lnTo>
                      <a:pt x="1" y="167"/>
                    </a:lnTo>
                    <a:lnTo>
                      <a:pt x="1" y="7739"/>
                    </a:lnTo>
                    <a:lnTo>
                      <a:pt x="2336" y="7739"/>
                    </a:lnTo>
                    <a:lnTo>
                      <a:pt x="2336" y="4003"/>
                    </a:lnTo>
                    <a:cubicBezTo>
                      <a:pt x="2336" y="3002"/>
                      <a:pt x="2536" y="2068"/>
                      <a:pt x="3737" y="2068"/>
                    </a:cubicBezTo>
                    <a:cubicBezTo>
                      <a:pt x="4938" y="2068"/>
                      <a:pt x="4971" y="3202"/>
                      <a:pt x="4971" y="4070"/>
                    </a:cubicBezTo>
                    <a:lnTo>
                      <a:pt x="4971" y="7739"/>
                    </a:lnTo>
                    <a:lnTo>
                      <a:pt x="7306" y="7739"/>
                    </a:lnTo>
                    <a:lnTo>
                      <a:pt x="7306" y="3603"/>
                    </a:lnTo>
                    <a:cubicBezTo>
                      <a:pt x="7306" y="1568"/>
                      <a:pt x="6872" y="0"/>
                      <a:pt x="4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84" name="Google Shape;584;p37"/>
          <p:cNvGrpSpPr/>
          <p:nvPr/>
        </p:nvGrpSpPr>
        <p:grpSpPr>
          <a:xfrm>
            <a:off x="6659263" y="182025"/>
            <a:ext cx="203100" cy="203100"/>
            <a:chOff x="5180125" y="182025"/>
            <a:chExt cx="203100" cy="203100"/>
          </a:xfrm>
        </p:grpSpPr>
        <p:sp>
          <p:nvSpPr>
            <p:cNvPr id="585" name="Google Shape;585;p37"/>
            <p:cNvSpPr/>
            <p:nvPr/>
          </p:nvSpPr>
          <p:spPr>
            <a:xfrm>
              <a:off x="51801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7"/>
            <p:cNvSpPr/>
            <p:nvPr/>
          </p:nvSpPr>
          <p:spPr>
            <a:xfrm>
              <a:off x="5232927" y="243401"/>
              <a:ext cx="97486" cy="80342"/>
            </a:xfrm>
            <a:custGeom>
              <a:rect b="b" l="l" r="r" t="t"/>
              <a:pathLst>
                <a:path extrusionOk="0" h="10942" w="13277">
                  <a:moveTo>
                    <a:pt x="4037" y="8574"/>
                  </a:moveTo>
                  <a:cubicBezTo>
                    <a:pt x="2602" y="8507"/>
                    <a:pt x="1735" y="7473"/>
                    <a:pt x="1502" y="6672"/>
                  </a:cubicBezTo>
                  <a:cubicBezTo>
                    <a:pt x="1902" y="6739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06"/>
                  </a:cubicBezTo>
                  <a:cubicBezTo>
                    <a:pt x="1935" y="6439"/>
                    <a:pt x="1335" y="6038"/>
                    <a:pt x="934" y="5371"/>
                  </a:cubicBezTo>
                  <a:cubicBezTo>
                    <a:pt x="668" y="4938"/>
                    <a:pt x="534" y="4437"/>
                    <a:pt x="534" y="3904"/>
                  </a:cubicBezTo>
                  <a:cubicBezTo>
                    <a:pt x="901" y="4104"/>
                    <a:pt x="1301" y="4237"/>
                    <a:pt x="1735" y="4237"/>
                  </a:cubicBezTo>
                  <a:cubicBezTo>
                    <a:pt x="1168" y="3837"/>
                    <a:pt x="768" y="3270"/>
                    <a:pt x="634" y="2603"/>
                  </a:cubicBezTo>
                  <a:cubicBezTo>
                    <a:pt x="467" y="1902"/>
                    <a:pt x="568" y="1235"/>
                    <a:pt x="901" y="601"/>
                  </a:cubicBezTo>
                  <a:cubicBezTo>
                    <a:pt x="2402" y="2336"/>
                    <a:pt x="4270" y="3303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6"/>
                    <a:pt x="6905" y="1368"/>
                  </a:cubicBezTo>
                  <a:cubicBezTo>
                    <a:pt x="7339" y="701"/>
                    <a:pt x="7939" y="268"/>
                    <a:pt x="8740" y="134"/>
                  </a:cubicBezTo>
                  <a:cubicBezTo>
                    <a:pt x="9674" y="1"/>
                    <a:pt x="10475" y="268"/>
                    <a:pt x="11142" y="901"/>
                  </a:cubicBezTo>
                  <a:cubicBezTo>
                    <a:pt x="11175" y="935"/>
                    <a:pt x="11208" y="968"/>
                    <a:pt x="11275" y="935"/>
                  </a:cubicBezTo>
                  <a:cubicBezTo>
                    <a:pt x="11842" y="835"/>
                    <a:pt x="12376" y="635"/>
                    <a:pt x="12876" y="334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35"/>
                    <a:pt x="11742" y="1802"/>
                  </a:cubicBezTo>
                  <a:cubicBezTo>
                    <a:pt x="12276" y="1735"/>
                    <a:pt x="12776" y="1602"/>
                    <a:pt x="13277" y="1402"/>
                  </a:cubicBezTo>
                  <a:lnTo>
                    <a:pt x="13277" y="1402"/>
                  </a:lnTo>
                  <a:cubicBezTo>
                    <a:pt x="13177" y="1535"/>
                    <a:pt x="13076" y="1669"/>
                    <a:pt x="12976" y="1802"/>
                  </a:cubicBezTo>
                  <a:cubicBezTo>
                    <a:pt x="12676" y="2169"/>
                    <a:pt x="12343" y="2503"/>
                    <a:pt x="11976" y="2769"/>
                  </a:cubicBezTo>
                  <a:cubicBezTo>
                    <a:pt x="11942" y="2769"/>
                    <a:pt x="11942" y="2803"/>
                    <a:pt x="11942" y="2836"/>
                  </a:cubicBezTo>
                  <a:cubicBezTo>
                    <a:pt x="11942" y="3236"/>
                    <a:pt x="11942" y="3670"/>
                    <a:pt x="11876" y="4070"/>
                  </a:cubicBezTo>
                  <a:cubicBezTo>
                    <a:pt x="11776" y="4904"/>
                    <a:pt x="11542" y="5705"/>
                    <a:pt x="11175" y="6505"/>
                  </a:cubicBezTo>
                  <a:cubicBezTo>
                    <a:pt x="10808" y="7273"/>
                    <a:pt x="10308" y="8007"/>
                    <a:pt x="9707" y="8640"/>
                  </a:cubicBezTo>
                  <a:cubicBezTo>
                    <a:pt x="8673" y="9708"/>
                    <a:pt x="7406" y="10408"/>
                    <a:pt x="5971" y="10742"/>
                  </a:cubicBezTo>
                  <a:cubicBezTo>
                    <a:pt x="5438" y="10842"/>
                    <a:pt x="4937" y="10909"/>
                    <a:pt x="4437" y="10909"/>
                  </a:cubicBezTo>
                  <a:cubicBezTo>
                    <a:pt x="2869" y="10942"/>
                    <a:pt x="1401" y="10575"/>
                    <a:pt x="67" y="9741"/>
                  </a:cubicBezTo>
                  <a:cubicBezTo>
                    <a:pt x="34" y="9741"/>
                    <a:pt x="34" y="9708"/>
                    <a:pt x="0" y="9708"/>
                  </a:cubicBezTo>
                  <a:cubicBezTo>
                    <a:pt x="968" y="9808"/>
                    <a:pt x="1868" y="9674"/>
                    <a:pt x="2736" y="9307"/>
                  </a:cubicBezTo>
                  <a:cubicBezTo>
                    <a:pt x="3203" y="9141"/>
                    <a:pt x="3636" y="8874"/>
                    <a:pt x="4037" y="85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37"/>
          <p:cNvGrpSpPr/>
          <p:nvPr/>
        </p:nvGrpSpPr>
        <p:grpSpPr>
          <a:xfrm>
            <a:off x="6357163" y="182025"/>
            <a:ext cx="203100" cy="203100"/>
            <a:chOff x="4878025" y="182025"/>
            <a:chExt cx="203100" cy="203100"/>
          </a:xfrm>
        </p:grpSpPr>
        <p:sp>
          <p:nvSpPr>
            <p:cNvPr id="588" name="Google Shape;588;p37"/>
            <p:cNvSpPr/>
            <p:nvPr/>
          </p:nvSpPr>
          <p:spPr>
            <a:xfrm>
              <a:off x="48780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7"/>
            <p:cNvSpPr/>
            <p:nvPr/>
          </p:nvSpPr>
          <p:spPr>
            <a:xfrm>
              <a:off x="4954260" y="234972"/>
              <a:ext cx="50630" cy="97213"/>
            </a:xfrm>
            <a:custGeom>
              <a:rect b="b" l="l" r="r" t="t"/>
              <a:pathLst>
                <a:path extrusionOk="0" h="13644" w="7106">
                  <a:moveTo>
                    <a:pt x="5671" y="2302"/>
                  </a:moveTo>
                  <a:cubicBezTo>
                    <a:pt x="6071" y="2302"/>
                    <a:pt x="6505" y="2302"/>
                    <a:pt x="6939" y="2302"/>
                  </a:cubicBezTo>
                  <a:lnTo>
                    <a:pt x="7105" y="2302"/>
                  </a:lnTo>
                  <a:lnTo>
                    <a:pt x="7105" y="101"/>
                  </a:lnTo>
                  <a:cubicBezTo>
                    <a:pt x="6872" y="101"/>
                    <a:pt x="6638" y="67"/>
                    <a:pt x="6405" y="34"/>
                  </a:cubicBezTo>
                  <a:cubicBezTo>
                    <a:pt x="5971" y="34"/>
                    <a:pt x="5538" y="1"/>
                    <a:pt x="5104" y="1"/>
                  </a:cubicBezTo>
                  <a:cubicBezTo>
                    <a:pt x="4437" y="34"/>
                    <a:pt x="3803" y="201"/>
                    <a:pt x="3269" y="568"/>
                  </a:cubicBezTo>
                  <a:cubicBezTo>
                    <a:pt x="2635" y="1035"/>
                    <a:pt x="2302" y="1669"/>
                    <a:pt x="2168" y="2402"/>
                  </a:cubicBezTo>
                  <a:cubicBezTo>
                    <a:pt x="2102" y="2736"/>
                    <a:pt x="2102" y="3036"/>
                    <a:pt x="2102" y="3370"/>
                  </a:cubicBezTo>
                  <a:cubicBezTo>
                    <a:pt x="2068" y="3837"/>
                    <a:pt x="2068" y="4337"/>
                    <a:pt x="2102" y="4838"/>
                  </a:cubicBezTo>
                  <a:lnTo>
                    <a:pt x="2102" y="5004"/>
                  </a:lnTo>
                  <a:lnTo>
                    <a:pt x="0" y="5004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473"/>
                  </a:lnTo>
                  <a:lnTo>
                    <a:pt x="6705" y="7473"/>
                  </a:lnTo>
                  <a:cubicBezTo>
                    <a:pt x="6805" y="6672"/>
                    <a:pt x="6905" y="5872"/>
                    <a:pt x="7039" y="5004"/>
                  </a:cubicBezTo>
                  <a:lnTo>
                    <a:pt x="6572" y="5004"/>
                  </a:lnTo>
                  <a:cubicBezTo>
                    <a:pt x="5971" y="5004"/>
                    <a:pt x="4604" y="5004"/>
                    <a:pt x="4604" y="5004"/>
                  </a:cubicBezTo>
                  <a:cubicBezTo>
                    <a:pt x="4604" y="5004"/>
                    <a:pt x="4604" y="3803"/>
                    <a:pt x="4637" y="3270"/>
                  </a:cubicBezTo>
                  <a:cubicBezTo>
                    <a:pt x="4637" y="2569"/>
                    <a:pt x="5071" y="2336"/>
                    <a:pt x="5671" y="23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" name="Google Shape;590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38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CHALLENGES</a:t>
            </a:r>
            <a:endParaRPr/>
          </a:p>
        </p:txBody>
      </p:sp>
      <p:sp>
        <p:nvSpPr>
          <p:cNvPr id="596" name="Google Shape;596;p38"/>
          <p:cNvSpPr txBox="1"/>
          <p:nvPr/>
        </p:nvSpPr>
        <p:spPr>
          <a:xfrm>
            <a:off x="1094800" y="1270750"/>
            <a:ext cx="20478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Brainstorming 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97" name="Google Shape;597;p38"/>
          <p:cNvSpPr txBox="1"/>
          <p:nvPr/>
        </p:nvSpPr>
        <p:spPr>
          <a:xfrm>
            <a:off x="1094800" y="1644650"/>
            <a:ext cx="2047800" cy="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98" name="Google Shape;598;p38"/>
          <p:cNvSpPr/>
          <p:nvPr/>
        </p:nvSpPr>
        <p:spPr>
          <a:xfrm>
            <a:off x="714300" y="2389200"/>
            <a:ext cx="631200" cy="6312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9" name="Google Shape;599;p38"/>
          <p:cNvCxnSpPr>
            <a:stCxn id="598" idx="0"/>
          </p:cNvCxnSpPr>
          <p:nvPr/>
        </p:nvCxnSpPr>
        <p:spPr>
          <a:xfrm rot="10800000">
            <a:off x="1029900" y="1395900"/>
            <a:ext cx="0" cy="993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0" name="Google Shape;600;p38"/>
          <p:cNvSpPr txBox="1"/>
          <p:nvPr/>
        </p:nvSpPr>
        <p:spPr>
          <a:xfrm>
            <a:off x="2857177" y="3136525"/>
            <a:ext cx="25056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Sort out the data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01" name="Google Shape;601;p38"/>
          <p:cNvSpPr txBox="1"/>
          <p:nvPr/>
        </p:nvSpPr>
        <p:spPr>
          <a:xfrm>
            <a:off x="2857167" y="3510423"/>
            <a:ext cx="2047800" cy="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Included after 2010</a:t>
            </a:r>
            <a:endParaRPr sz="15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02" name="Google Shape;602;p38"/>
          <p:cNvSpPr/>
          <p:nvPr/>
        </p:nvSpPr>
        <p:spPr>
          <a:xfrm>
            <a:off x="2476667" y="2389200"/>
            <a:ext cx="631200" cy="6312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3" name="Google Shape;603;p38"/>
          <p:cNvCxnSpPr>
            <a:endCxn id="602" idx="4"/>
          </p:cNvCxnSpPr>
          <p:nvPr/>
        </p:nvCxnSpPr>
        <p:spPr>
          <a:xfrm rot="10800000">
            <a:off x="2792267" y="3020400"/>
            <a:ext cx="0" cy="993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4" name="Google Shape;604;p38"/>
          <p:cNvSpPr txBox="1"/>
          <p:nvPr/>
        </p:nvSpPr>
        <p:spPr>
          <a:xfrm>
            <a:off x="4619533" y="1270750"/>
            <a:ext cx="20478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Divide the work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05" name="Google Shape;605;p38"/>
          <p:cNvSpPr txBox="1"/>
          <p:nvPr/>
        </p:nvSpPr>
        <p:spPr>
          <a:xfrm>
            <a:off x="4619533" y="1644650"/>
            <a:ext cx="2047800" cy="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06" name="Google Shape;606;p38"/>
          <p:cNvSpPr/>
          <p:nvPr/>
        </p:nvSpPr>
        <p:spPr>
          <a:xfrm>
            <a:off x="4239033" y="2389200"/>
            <a:ext cx="631200" cy="6312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7" name="Google Shape;607;p38"/>
          <p:cNvCxnSpPr>
            <a:stCxn id="606" idx="0"/>
          </p:cNvCxnSpPr>
          <p:nvPr/>
        </p:nvCxnSpPr>
        <p:spPr>
          <a:xfrm rot="10800000">
            <a:off x="4554633" y="1395900"/>
            <a:ext cx="0" cy="993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38"/>
          <p:cNvSpPr txBox="1"/>
          <p:nvPr/>
        </p:nvSpPr>
        <p:spPr>
          <a:xfrm>
            <a:off x="6381900" y="3136524"/>
            <a:ext cx="20478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Time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09" name="Google Shape;609;p38"/>
          <p:cNvSpPr/>
          <p:nvPr/>
        </p:nvSpPr>
        <p:spPr>
          <a:xfrm>
            <a:off x="6001400" y="2389200"/>
            <a:ext cx="631200" cy="6312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0" name="Google Shape;610;p38"/>
          <p:cNvCxnSpPr>
            <a:endCxn id="609" idx="4"/>
          </p:cNvCxnSpPr>
          <p:nvPr/>
        </p:nvCxnSpPr>
        <p:spPr>
          <a:xfrm rot="10800000">
            <a:off x="6317000" y="3020400"/>
            <a:ext cx="0" cy="993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38"/>
          <p:cNvCxnSpPr>
            <a:stCxn id="598" idx="6"/>
            <a:endCxn id="602" idx="2"/>
          </p:cNvCxnSpPr>
          <p:nvPr/>
        </p:nvCxnSpPr>
        <p:spPr>
          <a:xfrm>
            <a:off x="1345500" y="2704800"/>
            <a:ext cx="1131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38"/>
          <p:cNvCxnSpPr>
            <a:stCxn id="602" idx="6"/>
            <a:endCxn id="606" idx="2"/>
          </p:cNvCxnSpPr>
          <p:nvPr/>
        </p:nvCxnSpPr>
        <p:spPr>
          <a:xfrm>
            <a:off x="3107867" y="2704800"/>
            <a:ext cx="1131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38"/>
          <p:cNvCxnSpPr>
            <a:stCxn id="606" idx="6"/>
            <a:endCxn id="609" idx="2"/>
          </p:cNvCxnSpPr>
          <p:nvPr/>
        </p:nvCxnSpPr>
        <p:spPr>
          <a:xfrm>
            <a:off x="4870233" y="2704800"/>
            <a:ext cx="1131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4" name="Google Shape;614;p38"/>
          <p:cNvGrpSpPr/>
          <p:nvPr/>
        </p:nvGrpSpPr>
        <p:grpSpPr>
          <a:xfrm>
            <a:off x="2634856" y="2547398"/>
            <a:ext cx="314822" cy="314805"/>
            <a:chOff x="1945300" y="1359475"/>
            <a:chExt cx="457125" cy="457100"/>
          </a:xfrm>
        </p:grpSpPr>
        <p:sp>
          <p:nvSpPr>
            <p:cNvPr id="615" name="Google Shape;615;p38"/>
            <p:cNvSpPr/>
            <p:nvPr/>
          </p:nvSpPr>
          <p:spPr>
            <a:xfrm>
              <a:off x="1945300" y="1359475"/>
              <a:ext cx="457125" cy="96525"/>
            </a:xfrm>
            <a:custGeom>
              <a:rect b="b" l="l" r="r" t="t"/>
              <a:pathLst>
                <a:path extrusionOk="0" h="3861" w="18285">
                  <a:moveTo>
                    <a:pt x="12581" y="1430"/>
                  </a:moveTo>
                  <a:lnTo>
                    <a:pt x="12581" y="2516"/>
                  </a:lnTo>
                  <a:lnTo>
                    <a:pt x="11495" y="2516"/>
                  </a:lnTo>
                  <a:lnTo>
                    <a:pt x="11495" y="1430"/>
                  </a:lnTo>
                  <a:close/>
                  <a:moveTo>
                    <a:pt x="14494" y="1430"/>
                  </a:moveTo>
                  <a:lnTo>
                    <a:pt x="14494" y="2516"/>
                  </a:lnTo>
                  <a:lnTo>
                    <a:pt x="13408" y="2516"/>
                  </a:lnTo>
                  <a:lnTo>
                    <a:pt x="13408" y="1430"/>
                  </a:lnTo>
                  <a:close/>
                  <a:moveTo>
                    <a:pt x="16406" y="1430"/>
                  </a:moveTo>
                  <a:lnTo>
                    <a:pt x="16406" y="2516"/>
                  </a:lnTo>
                  <a:lnTo>
                    <a:pt x="15321" y="2516"/>
                  </a:lnTo>
                  <a:lnTo>
                    <a:pt x="15321" y="1430"/>
                  </a:lnTo>
                  <a:close/>
                  <a:moveTo>
                    <a:pt x="1" y="0"/>
                  </a:moveTo>
                  <a:lnTo>
                    <a:pt x="1" y="3860"/>
                  </a:lnTo>
                  <a:lnTo>
                    <a:pt x="18285" y="3860"/>
                  </a:lnTo>
                  <a:lnTo>
                    <a:pt x="182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1945300" y="1482675"/>
              <a:ext cx="457125" cy="333900"/>
            </a:xfrm>
            <a:custGeom>
              <a:rect b="b" l="l" r="r" t="t"/>
              <a:pathLst>
                <a:path extrusionOk="0" h="13356" w="18285">
                  <a:moveTo>
                    <a:pt x="9169" y="1638"/>
                  </a:moveTo>
                  <a:cubicBezTo>
                    <a:pt x="9910" y="1638"/>
                    <a:pt x="10513" y="2241"/>
                    <a:pt x="10513" y="2982"/>
                  </a:cubicBezTo>
                  <a:lnTo>
                    <a:pt x="10513" y="4774"/>
                  </a:lnTo>
                  <a:lnTo>
                    <a:pt x="13787" y="4774"/>
                  </a:lnTo>
                  <a:lnTo>
                    <a:pt x="13787" y="11133"/>
                  </a:lnTo>
                  <a:lnTo>
                    <a:pt x="4516" y="11133"/>
                  </a:lnTo>
                  <a:lnTo>
                    <a:pt x="4516" y="4981"/>
                  </a:lnTo>
                  <a:lnTo>
                    <a:pt x="7032" y="4981"/>
                  </a:lnTo>
                  <a:lnTo>
                    <a:pt x="7566" y="4412"/>
                  </a:lnTo>
                  <a:lnTo>
                    <a:pt x="7566" y="1638"/>
                  </a:lnTo>
                  <a:close/>
                  <a:moveTo>
                    <a:pt x="1" y="1"/>
                  </a:moveTo>
                  <a:lnTo>
                    <a:pt x="1" y="13356"/>
                  </a:lnTo>
                  <a:lnTo>
                    <a:pt x="18285" y="13356"/>
                  </a:lnTo>
                  <a:lnTo>
                    <a:pt x="182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8"/>
            <p:cNvSpPr/>
            <p:nvPr/>
          </p:nvSpPr>
          <p:spPr>
            <a:xfrm>
              <a:off x="2084900" y="1633900"/>
              <a:ext cx="28450" cy="100400"/>
            </a:xfrm>
            <a:custGeom>
              <a:rect b="b" l="l" r="r" t="t"/>
              <a:pathLst>
                <a:path extrusionOk="0" h="4016" w="1138">
                  <a:moveTo>
                    <a:pt x="0" y="0"/>
                  </a:moveTo>
                  <a:lnTo>
                    <a:pt x="0" y="4015"/>
                  </a:lnTo>
                  <a:lnTo>
                    <a:pt x="1138" y="4015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8"/>
            <p:cNvSpPr/>
            <p:nvPr/>
          </p:nvSpPr>
          <p:spPr>
            <a:xfrm>
              <a:off x="2140050" y="1550325"/>
              <a:ext cx="123225" cy="183975"/>
            </a:xfrm>
            <a:custGeom>
              <a:rect b="b" l="l" r="r" t="t"/>
              <a:pathLst>
                <a:path extrusionOk="0" h="7359" w="4929">
                  <a:moveTo>
                    <a:pt x="862" y="0"/>
                  </a:moveTo>
                  <a:lnTo>
                    <a:pt x="862" y="2137"/>
                  </a:lnTo>
                  <a:lnTo>
                    <a:pt x="0" y="3016"/>
                  </a:lnTo>
                  <a:lnTo>
                    <a:pt x="0" y="7358"/>
                  </a:lnTo>
                  <a:lnTo>
                    <a:pt x="4929" y="7358"/>
                  </a:lnTo>
                  <a:lnTo>
                    <a:pt x="4929" y="3136"/>
                  </a:lnTo>
                  <a:lnTo>
                    <a:pt x="1654" y="3136"/>
                  </a:lnTo>
                  <a:lnTo>
                    <a:pt x="1654" y="276"/>
                  </a:lnTo>
                  <a:cubicBezTo>
                    <a:pt x="1654" y="121"/>
                    <a:pt x="1534" y="0"/>
                    <a:pt x="1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" name="Google Shape;619;p38"/>
          <p:cNvGrpSpPr/>
          <p:nvPr/>
        </p:nvGrpSpPr>
        <p:grpSpPr>
          <a:xfrm>
            <a:off x="866558" y="2547398"/>
            <a:ext cx="326685" cy="314805"/>
            <a:chOff x="3315300" y="1359475"/>
            <a:chExt cx="474350" cy="457100"/>
          </a:xfrm>
        </p:grpSpPr>
        <p:sp>
          <p:nvSpPr>
            <p:cNvPr id="620" name="Google Shape;620;p38"/>
            <p:cNvSpPr/>
            <p:nvPr/>
          </p:nvSpPr>
          <p:spPr>
            <a:xfrm>
              <a:off x="3492800" y="1432700"/>
              <a:ext cx="216725" cy="197225"/>
            </a:xfrm>
            <a:custGeom>
              <a:rect b="b" l="l" r="r" t="t"/>
              <a:pathLst>
                <a:path extrusionOk="0" h="7889" w="8669">
                  <a:moveTo>
                    <a:pt x="4343" y="1"/>
                  </a:moveTo>
                  <a:cubicBezTo>
                    <a:pt x="3326" y="1"/>
                    <a:pt x="2309" y="380"/>
                    <a:pt x="1551" y="1155"/>
                  </a:cubicBezTo>
                  <a:cubicBezTo>
                    <a:pt x="0" y="2689"/>
                    <a:pt x="0" y="5188"/>
                    <a:pt x="1551" y="6739"/>
                  </a:cubicBezTo>
                  <a:cubicBezTo>
                    <a:pt x="2318" y="7505"/>
                    <a:pt x="3326" y="7889"/>
                    <a:pt x="4336" y="7889"/>
                  </a:cubicBezTo>
                  <a:cubicBezTo>
                    <a:pt x="5347" y="7889"/>
                    <a:pt x="6359" y="7505"/>
                    <a:pt x="7135" y="6739"/>
                  </a:cubicBezTo>
                  <a:cubicBezTo>
                    <a:pt x="8668" y="5188"/>
                    <a:pt x="8668" y="2689"/>
                    <a:pt x="7135" y="1155"/>
                  </a:cubicBezTo>
                  <a:cubicBezTo>
                    <a:pt x="6359" y="380"/>
                    <a:pt x="5342" y="1"/>
                    <a:pt x="4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3315300" y="1662750"/>
              <a:ext cx="154250" cy="153825"/>
            </a:xfrm>
            <a:custGeom>
              <a:rect b="b" l="l" r="r" t="t"/>
              <a:pathLst>
                <a:path extrusionOk="0" h="6153" w="6170">
                  <a:moveTo>
                    <a:pt x="3550" y="1"/>
                  </a:moveTo>
                  <a:lnTo>
                    <a:pt x="845" y="2189"/>
                  </a:lnTo>
                  <a:cubicBezTo>
                    <a:pt x="362" y="2586"/>
                    <a:pt x="69" y="3172"/>
                    <a:pt x="35" y="3809"/>
                  </a:cubicBezTo>
                  <a:cubicBezTo>
                    <a:pt x="0" y="4430"/>
                    <a:pt x="224" y="5050"/>
                    <a:pt x="673" y="5498"/>
                  </a:cubicBezTo>
                  <a:cubicBezTo>
                    <a:pt x="1103" y="5912"/>
                    <a:pt x="1672" y="6153"/>
                    <a:pt x="2258" y="6153"/>
                  </a:cubicBezTo>
                  <a:lnTo>
                    <a:pt x="2361" y="6153"/>
                  </a:lnTo>
                  <a:cubicBezTo>
                    <a:pt x="2999" y="6118"/>
                    <a:pt x="3585" y="5808"/>
                    <a:pt x="3981" y="5326"/>
                  </a:cubicBezTo>
                  <a:lnTo>
                    <a:pt x="6170" y="2620"/>
                  </a:lnTo>
                  <a:lnTo>
                    <a:pt x="35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3424725" y="1359475"/>
              <a:ext cx="364925" cy="348125"/>
            </a:xfrm>
            <a:custGeom>
              <a:rect b="b" l="l" r="r" t="t"/>
              <a:pathLst>
                <a:path extrusionOk="0" h="13925" w="14597">
                  <a:moveTo>
                    <a:pt x="7066" y="1844"/>
                  </a:moveTo>
                  <a:cubicBezTo>
                    <a:pt x="8393" y="1844"/>
                    <a:pt x="9651" y="2378"/>
                    <a:pt x="10599" y="3326"/>
                  </a:cubicBezTo>
                  <a:cubicBezTo>
                    <a:pt x="11546" y="4274"/>
                    <a:pt x="12081" y="5532"/>
                    <a:pt x="12081" y="6876"/>
                  </a:cubicBezTo>
                  <a:cubicBezTo>
                    <a:pt x="12081" y="8203"/>
                    <a:pt x="11546" y="9461"/>
                    <a:pt x="10599" y="10409"/>
                  </a:cubicBezTo>
                  <a:cubicBezTo>
                    <a:pt x="9651" y="11356"/>
                    <a:pt x="8393" y="11891"/>
                    <a:pt x="7066" y="11891"/>
                  </a:cubicBezTo>
                  <a:cubicBezTo>
                    <a:pt x="5722" y="11891"/>
                    <a:pt x="4464" y="11356"/>
                    <a:pt x="3516" y="10409"/>
                  </a:cubicBezTo>
                  <a:cubicBezTo>
                    <a:pt x="2568" y="9461"/>
                    <a:pt x="2034" y="8203"/>
                    <a:pt x="2034" y="6876"/>
                  </a:cubicBezTo>
                  <a:cubicBezTo>
                    <a:pt x="2034" y="5532"/>
                    <a:pt x="2568" y="4274"/>
                    <a:pt x="3516" y="3326"/>
                  </a:cubicBezTo>
                  <a:cubicBezTo>
                    <a:pt x="4464" y="2378"/>
                    <a:pt x="5722" y="1844"/>
                    <a:pt x="7066" y="1844"/>
                  </a:cubicBezTo>
                  <a:close/>
                  <a:moveTo>
                    <a:pt x="7066" y="0"/>
                  </a:moveTo>
                  <a:cubicBezTo>
                    <a:pt x="5222" y="0"/>
                    <a:pt x="3499" y="724"/>
                    <a:pt x="2206" y="2016"/>
                  </a:cubicBezTo>
                  <a:cubicBezTo>
                    <a:pt x="914" y="3309"/>
                    <a:pt x="190" y="5032"/>
                    <a:pt x="190" y="6876"/>
                  </a:cubicBezTo>
                  <a:cubicBezTo>
                    <a:pt x="190" y="8168"/>
                    <a:pt x="552" y="9409"/>
                    <a:pt x="1224" y="10478"/>
                  </a:cubicBezTo>
                  <a:lnTo>
                    <a:pt x="1" y="11460"/>
                  </a:lnTo>
                  <a:lnTo>
                    <a:pt x="2465" y="13924"/>
                  </a:lnTo>
                  <a:lnTo>
                    <a:pt x="3447" y="12701"/>
                  </a:lnTo>
                  <a:cubicBezTo>
                    <a:pt x="4550" y="13390"/>
                    <a:pt x="5808" y="13734"/>
                    <a:pt x="7066" y="13734"/>
                  </a:cubicBezTo>
                  <a:cubicBezTo>
                    <a:pt x="8824" y="13734"/>
                    <a:pt x="10581" y="13062"/>
                    <a:pt x="11908" y="11718"/>
                  </a:cubicBezTo>
                  <a:cubicBezTo>
                    <a:pt x="14596" y="9047"/>
                    <a:pt x="14596" y="4687"/>
                    <a:pt x="11908" y="2016"/>
                  </a:cubicBezTo>
                  <a:cubicBezTo>
                    <a:pt x="10616" y="724"/>
                    <a:pt x="8893" y="0"/>
                    <a:pt x="7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3" name="Google Shape;623;p38"/>
          <p:cNvSpPr/>
          <p:nvPr/>
        </p:nvSpPr>
        <p:spPr>
          <a:xfrm>
            <a:off x="4391350" y="2473547"/>
            <a:ext cx="326680" cy="362089"/>
          </a:xfrm>
          <a:custGeom>
            <a:rect b="b" l="l" r="r" t="t"/>
            <a:pathLst>
              <a:path extrusionOk="0" h="18285" w="17372">
                <a:moveTo>
                  <a:pt x="8531" y="1"/>
                </a:moveTo>
                <a:cubicBezTo>
                  <a:pt x="6204" y="1"/>
                  <a:pt x="4309" y="1897"/>
                  <a:pt x="4309" y="4240"/>
                </a:cubicBezTo>
                <a:lnTo>
                  <a:pt x="4309" y="4257"/>
                </a:lnTo>
                <a:lnTo>
                  <a:pt x="4274" y="4257"/>
                </a:lnTo>
                <a:cubicBezTo>
                  <a:pt x="2413" y="4257"/>
                  <a:pt x="880" y="5774"/>
                  <a:pt x="880" y="7652"/>
                </a:cubicBezTo>
                <a:cubicBezTo>
                  <a:pt x="880" y="9513"/>
                  <a:pt x="2413" y="11047"/>
                  <a:pt x="4274" y="11047"/>
                </a:cubicBezTo>
                <a:lnTo>
                  <a:pt x="4843" y="11047"/>
                </a:lnTo>
                <a:lnTo>
                  <a:pt x="4843" y="13735"/>
                </a:lnTo>
                <a:lnTo>
                  <a:pt x="3430" y="13735"/>
                </a:lnTo>
                <a:lnTo>
                  <a:pt x="3430" y="12563"/>
                </a:lnTo>
                <a:lnTo>
                  <a:pt x="1" y="12563"/>
                </a:lnTo>
                <a:lnTo>
                  <a:pt x="1" y="15993"/>
                </a:lnTo>
                <a:lnTo>
                  <a:pt x="3430" y="15993"/>
                </a:lnTo>
                <a:lnTo>
                  <a:pt x="3430" y="14821"/>
                </a:lnTo>
                <a:lnTo>
                  <a:pt x="5911" y="14821"/>
                </a:lnTo>
                <a:lnTo>
                  <a:pt x="5911" y="11047"/>
                </a:lnTo>
                <a:lnTo>
                  <a:pt x="8152" y="11047"/>
                </a:lnTo>
                <a:lnTo>
                  <a:pt x="8152" y="14838"/>
                </a:lnTo>
                <a:lnTo>
                  <a:pt x="6963" y="14838"/>
                </a:lnTo>
                <a:lnTo>
                  <a:pt x="6963" y="18285"/>
                </a:lnTo>
                <a:lnTo>
                  <a:pt x="10409" y="18285"/>
                </a:lnTo>
                <a:lnTo>
                  <a:pt x="10409" y="14838"/>
                </a:lnTo>
                <a:lnTo>
                  <a:pt x="9220" y="14838"/>
                </a:lnTo>
                <a:lnTo>
                  <a:pt x="9220" y="11047"/>
                </a:lnTo>
                <a:lnTo>
                  <a:pt x="11460" y="11047"/>
                </a:lnTo>
                <a:lnTo>
                  <a:pt x="11460" y="14821"/>
                </a:lnTo>
                <a:lnTo>
                  <a:pt x="13925" y="14821"/>
                </a:lnTo>
                <a:lnTo>
                  <a:pt x="13925" y="15993"/>
                </a:lnTo>
                <a:lnTo>
                  <a:pt x="17371" y="15993"/>
                </a:lnTo>
                <a:lnTo>
                  <a:pt x="17371" y="12563"/>
                </a:lnTo>
                <a:lnTo>
                  <a:pt x="13925" y="12563"/>
                </a:lnTo>
                <a:lnTo>
                  <a:pt x="13925" y="13735"/>
                </a:lnTo>
                <a:lnTo>
                  <a:pt x="12529" y="13735"/>
                </a:lnTo>
                <a:lnTo>
                  <a:pt x="12529" y="11047"/>
                </a:lnTo>
                <a:lnTo>
                  <a:pt x="12546" y="11047"/>
                </a:lnTo>
                <a:cubicBezTo>
                  <a:pt x="14717" y="11047"/>
                  <a:pt x="16475" y="9272"/>
                  <a:pt x="16475" y="7118"/>
                </a:cubicBezTo>
                <a:cubicBezTo>
                  <a:pt x="16475" y="4964"/>
                  <a:pt x="14752" y="3223"/>
                  <a:pt x="12615" y="3189"/>
                </a:cubicBezTo>
                <a:cubicBezTo>
                  <a:pt x="12150" y="1345"/>
                  <a:pt x="10461" y="1"/>
                  <a:pt x="853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4" name="Google Shape;624;p38"/>
          <p:cNvGrpSpPr/>
          <p:nvPr/>
        </p:nvGrpSpPr>
        <p:grpSpPr>
          <a:xfrm>
            <a:off x="6199071" y="2569074"/>
            <a:ext cx="235858" cy="271448"/>
            <a:chOff x="2660900" y="3875850"/>
            <a:chExt cx="396800" cy="456675"/>
          </a:xfrm>
        </p:grpSpPr>
        <p:sp>
          <p:nvSpPr>
            <p:cNvPr id="625" name="Google Shape;625;p38"/>
            <p:cNvSpPr/>
            <p:nvPr/>
          </p:nvSpPr>
          <p:spPr>
            <a:xfrm>
              <a:off x="2839675" y="4128725"/>
              <a:ext cx="25025" cy="25000"/>
            </a:xfrm>
            <a:custGeom>
              <a:rect b="b" l="l" r="r" t="t"/>
              <a:pathLst>
                <a:path extrusionOk="0" h="1000" w="1001">
                  <a:moveTo>
                    <a:pt x="500" y="0"/>
                  </a:moveTo>
                  <a:cubicBezTo>
                    <a:pt x="225" y="0"/>
                    <a:pt x="1" y="225"/>
                    <a:pt x="1" y="500"/>
                  </a:cubicBezTo>
                  <a:cubicBezTo>
                    <a:pt x="1" y="776"/>
                    <a:pt x="225" y="1000"/>
                    <a:pt x="500" y="1000"/>
                  </a:cubicBezTo>
                  <a:cubicBezTo>
                    <a:pt x="776" y="1000"/>
                    <a:pt x="1000" y="776"/>
                    <a:pt x="1000" y="500"/>
                  </a:cubicBezTo>
                  <a:cubicBezTo>
                    <a:pt x="1000" y="225"/>
                    <a:pt x="776" y="0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2735425" y="4024475"/>
              <a:ext cx="233525" cy="233525"/>
            </a:xfrm>
            <a:custGeom>
              <a:rect b="b" l="l" r="r" t="t"/>
              <a:pathLst>
                <a:path extrusionOk="0" h="9341" w="9341">
                  <a:moveTo>
                    <a:pt x="5205" y="1224"/>
                  </a:moveTo>
                  <a:lnTo>
                    <a:pt x="5205" y="3188"/>
                  </a:lnTo>
                  <a:cubicBezTo>
                    <a:pt x="5808" y="3412"/>
                    <a:pt x="6239" y="3998"/>
                    <a:pt x="6239" y="4670"/>
                  </a:cubicBezTo>
                  <a:cubicBezTo>
                    <a:pt x="6239" y="5532"/>
                    <a:pt x="5532" y="6238"/>
                    <a:pt x="4670" y="6238"/>
                  </a:cubicBezTo>
                  <a:cubicBezTo>
                    <a:pt x="3792" y="6238"/>
                    <a:pt x="3102" y="5532"/>
                    <a:pt x="3102" y="4670"/>
                  </a:cubicBezTo>
                  <a:cubicBezTo>
                    <a:pt x="3102" y="3998"/>
                    <a:pt x="3533" y="3412"/>
                    <a:pt x="4136" y="3188"/>
                  </a:cubicBezTo>
                  <a:lnTo>
                    <a:pt x="4136" y="1224"/>
                  </a:lnTo>
                  <a:close/>
                  <a:moveTo>
                    <a:pt x="4670" y="0"/>
                  </a:moveTo>
                  <a:cubicBezTo>
                    <a:pt x="2086" y="0"/>
                    <a:pt x="0" y="2103"/>
                    <a:pt x="0" y="4670"/>
                  </a:cubicBezTo>
                  <a:cubicBezTo>
                    <a:pt x="0" y="7238"/>
                    <a:pt x="2086" y="9340"/>
                    <a:pt x="4670" y="9340"/>
                  </a:cubicBezTo>
                  <a:cubicBezTo>
                    <a:pt x="7238" y="9340"/>
                    <a:pt x="9340" y="7238"/>
                    <a:pt x="9340" y="4670"/>
                  </a:cubicBezTo>
                  <a:cubicBezTo>
                    <a:pt x="9340" y="2103"/>
                    <a:pt x="7238" y="0"/>
                    <a:pt x="4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2660900" y="3875850"/>
              <a:ext cx="396800" cy="456675"/>
            </a:xfrm>
            <a:custGeom>
              <a:rect b="b" l="l" r="r" t="t"/>
              <a:pathLst>
                <a:path extrusionOk="0" h="18267" w="15872">
                  <a:moveTo>
                    <a:pt x="7651" y="4877"/>
                  </a:moveTo>
                  <a:cubicBezTo>
                    <a:pt x="10805" y="4877"/>
                    <a:pt x="13390" y="7444"/>
                    <a:pt x="13390" y="10615"/>
                  </a:cubicBezTo>
                  <a:cubicBezTo>
                    <a:pt x="13390" y="13786"/>
                    <a:pt x="10805" y="16354"/>
                    <a:pt x="7651" y="16354"/>
                  </a:cubicBezTo>
                  <a:cubicBezTo>
                    <a:pt x="4481" y="16354"/>
                    <a:pt x="1913" y="13786"/>
                    <a:pt x="1913" y="10615"/>
                  </a:cubicBezTo>
                  <a:cubicBezTo>
                    <a:pt x="1913" y="7444"/>
                    <a:pt x="4481" y="4877"/>
                    <a:pt x="7651" y="4877"/>
                  </a:cubicBezTo>
                  <a:close/>
                  <a:moveTo>
                    <a:pt x="5652" y="0"/>
                  </a:moveTo>
                  <a:lnTo>
                    <a:pt x="5652" y="3222"/>
                  </a:lnTo>
                  <a:cubicBezTo>
                    <a:pt x="4377" y="3567"/>
                    <a:pt x="3205" y="4239"/>
                    <a:pt x="2240" y="5204"/>
                  </a:cubicBezTo>
                  <a:cubicBezTo>
                    <a:pt x="793" y="6652"/>
                    <a:pt x="0" y="8565"/>
                    <a:pt x="0" y="10615"/>
                  </a:cubicBezTo>
                  <a:cubicBezTo>
                    <a:pt x="0" y="12666"/>
                    <a:pt x="793" y="14579"/>
                    <a:pt x="2240" y="16026"/>
                  </a:cubicBezTo>
                  <a:cubicBezTo>
                    <a:pt x="3688" y="17474"/>
                    <a:pt x="5601" y="18266"/>
                    <a:pt x="7651" y="18266"/>
                  </a:cubicBezTo>
                  <a:cubicBezTo>
                    <a:pt x="9685" y="18266"/>
                    <a:pt x="11615" y="17474"/>
                    <a:pt x="13062" y="16026"/>
                  </a:cubicBezTo>
                  <a:cubicBezTo>
                    <a:pt x="14510" y="14579"/>
                    <a:pt x="15303" y="12666"/>
                    <a:pt x="15303" y="10615"/>
                  </a:cubicBezTo>
                  <a:cubicBezTo>
                    <a:pt x="15303" y="9150"/>
                    <a:pt x="14889" y="7772"/>
                    <a:pt x="14148" y="6566"/>
                  </a:cubicBezTo>
                  <a:lnTo>
                    <a:pt x="15871" y="4842"/>
                  </a:lnTo>
                  <a:lnTo>
                    <a:pt x="13459" y="2430"/>
                  </a:lnTo>
                  <a:lnTo>
                    <a:pt x="11736" y="4153"/>
                  </a:lnTo>
                  <a:cubicBezTo>
                    <a:pt x="11098" y="3722"/>
                    <a:pt x="10374" y="3412"/>
                    <a:pt x="9633" y="3222"/>
                  </a:cubicBezTo>
                  <a:lnTo>
                    <a:pt x="96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" name="Google Shape;62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9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PRACTICES</a:t>
            </a:r>
            <a:endParaRPr/>
          </a:p>
        </p:txBody>
      </p:sp>
      <p:sp>
        <p:nvSpPr>
          <p:cNvPr id="634" name="Google Shape;634;p39"/>
          <p:cNvSpPr txBox="1"/>
          <p:nvPr>
            <p:ph idx="4" type="title"/>
          </p:nvPr>
        </p:nvSpPr>
        <p:spPr>
          <a:xfrm>
            <a:off x="1292225" y="2638088"/>
            <a:ext cx="31968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Darker Grotesque"/>
                <a:ea typeface="Darker Grotesque"/>
                <a:cs typeface="Darker Grotesque"/>
                <a:sym typeface="Darker Grotesque"/>
              </a:rPr>
              <a:t>G</a:t>
            </a:r>
            <a:r>
              <a:rPr b="1" lang="en" sz="1800">
                <a:latin typeface="Darker Grotesque"/>
                <a:ea typeface="Darker Grotesque"/>
                <a:cs typeface="Darker Grotesque"/>
                <a:sym typeface="Darker Grotesque"/>
              </a:rPr>
              <a:t>ood &amp; Efficient debugging </a:t>
            </a:r>
            <a:endParaRPr b="1" sz="18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Darker Grotesque"/>
                <a:ea typeface="Darker Grotesque"/>
                <a:cs typeface="Darker Grotesque"/>
                <a:sym typeface="Darker Grotesque"/>
              </a:rPr>
              <a:t>team work</a:t>
            </a:r>
            <a:endParaRPr b="1" sz="18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635" name="Google Shape;635;p39"/>
          <p:cNvCxnSpPr/>
          <p:nvPr/>
        </p:nvCxnSpPr>
        <p:spPr>
          <a:xfrm>
            <a:off x="2647475" y="3489450"/>
            <a:ext cx="48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6" name="Google Shape;636;p39"/>
          <p:cNvSpPr/>
          <p:nvPr/>
        </p:nvSpPr>
        <p:spPr>
          <a:xfrm>
            <a:off x="5416250" y="1815500"/>
            <a:ext cx="822600" cy="8226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8" name="Google Shape;638;p39"/>
          <p:cNvSpPr txBox="1"/>
          <p:nvPr>
            <p:ph idx="2" type="title"/>
          </p:nvPr>
        </p:nvSpPr>
        <p:spPr>
          <a:xfrm>
            <a:off x="4593950" y="2638100"/>
            <a:ext cx="246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Having Fun</a:t>
            </a:r>
            <a:endParaRPr sz="1800"/>
          </a:p>
        </p:txBody>
      </p:sp>
      <p:cxnSp>
        <p:nvCxnSpPr>
          <p:cNvPr id="639" name="Google Shape;639;p39"/>
          <p:cNvCxnSpPr/>
          <p:nvPr/>
        </p:nvCxnSpPr>
        <p:spPr>
          <a:xfrm>
            <a:off x="5610400" y="3489450"/>
            <a:ext cx="48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0" name="Google Shape;640;p39"/>
          <p:cNvSpPr/>
          <p:nvPr/>
        </p:nvSpPr>
        <p:spPr>
          <a:xfrm>
            <a:off x="2479325" y="1771375"/>
            <a:ext cx="822600" cy="8226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" name="Google Shape;641;p39"/>
          <p:cNvGrpSpPr/>
          <p:nvPr/>
        </p:nvGrpSpPr>
        <p:grpSpPr>
          <a:xfrm>
            <a:off x="5584391" y="1965508"/>
            <a:ext cx="486306" cy="457107"/>
            <a:chOff x="5651375" y="3806450"/>
            <a:chExt cx="481825" cy="481825"/>
          </a:xfrm>
        </p:grpSpPr>
        <p:sp>
          <p:nvSpPr>
            <p:cNvPr id="642" name="Google Shape;642;p39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46" name="Google Shape;646;p39"/>
          <p:cNvGrpSpPr/>
          <p:nvPr/>
        </p:nvGrpSpPr>
        <p:grpSpPr>
          <a:xfrm>
            <a:off x="2679661" y="2008614"/>
            <a:ext cx="421927" cy="370882"/>
            <a:chOff x="-3030525" y="3973150"/>
            <a:chExt cx="293025" cy="257575"/>
          </a:xfrm>
        </p:grpSpPr>
        <p:sp>
          <p:nvSpPr>
            <p:cNvPr id="647" name="Google Shape;647;p39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14355"/>
                </a:solidFill>
              </a:endParaRPr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14355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40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654" name="Google Shape;654;p40"/>
          <p:cNvSpPr txBox="1"/>
          <p:nvPr>
            <p:ph idx="2" type="title"/>
          </p:nvPr>
        </p:nvSpPr>
        <p:spPr>
          <a:xfrm>
            <a:off x="5627275" y="1897875"/>
            <a:ext cx="31347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Mixing the age and the localisation filter</a:t>
            </a:r>
            <a:endParaRPr/>
          </a:p>
        </p:txBody>
      </p:sp>
      <p:sp>
        <p:nvSpPr>
          <p:cNvPr id="655" name="Google Shape;655;p40"/>
          <p:cNvSpPr txBox="1"/>
          <p:nvPr>
            <p:ph idx="8" type="title"/>
          </p:nvPr>
        </p:nvSpPr>
        <p:spPr>
          <a:xfrm>
            <a:off x="714302" y="1755980"/>
            <a:ext cx="23712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Cleaner Data in species</a:t>
            </a:r>
            <a:endParaRPr/>
          </a:p>
        </p:txBody>
      </p:sp>
      <p:sp>
        <p:nvSpPr>
          <p:cNvPr id="656" name="Google Shape;656;p40"/>
          <p:cNvSpPr txBox="1"/>
          <p:nvPr>
            <p:ph idx="9" type="subTitle"/>
          </p:nvPr>
        </p:nvSpPr>
        <p:spPr>
          <a:xfrm>
            <a:off x="3386400" y="3680076"/>
            <a:ext cx="23712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Presenting a catalog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Developing</a:t>
            </a:r>
            <a:r>
              <a:rPr lang="en"/>
              <a:t> the network</a:t>
            </a:r>
            <a:endParaRPr/>
          </a:p>
        </p:txBody>
      </p:sp>
      <p:sp>
        <p:nvSpPr>
          <p:cNvPr id="657" name="Google Shape;657;p40"/>
          <p:cNvSpPr txBox="1"/>
          <p:nvPr>
            <p:ph idx="13" type="title"/>
          </p:nvPr>
        </p:nvSpPr>
        <p:spPr>
          <a:xfrm>
            <a:off x="3386400" y="3217346"/>
            <a:ext cx="23712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Expand</a:t>
            </a:r>
            <a:r>
              <a:rPr lang="en"/>
              <a:t> </a:t>
            </a:r>
            <a:r>
              <a:rPr lang="en"/>
              <a:t>business</a:t>
            </a:r>
            <a:r>
              <a:rPr lang="en"/>
              <a:t> </a:t>
            </a:r>
            <a:endParaRPr/>
          </a:p>
        </p:txBody>
      </p:sp>
      <p:sp>
        <p:nvSpPr>
          <p:cNvPr id="658" name="Google Shape;658;p40"/>
          <p:cNvSpPr/>
          <p:nvPr/>
        </p:nvSpPr>
        <p:spPr>
          <a:xfrm>
            <a:off x="6921327" y="1162172"/>
            <a:ext cx="546600" cy="5466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40"/>
          <p:cNvSpPr/>
          <p:nvPr/>
        </p:nvSpPr>
        <p:spPr>
          <a:xfrm>
            <a:off x="1626602" y="1162169"/>
            <a:ext cx="546600" cy="5466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40"/>
          <p:cNvSpPr/>
          <p:nvPr/>
        </p:nvSpPr>
        <p:spPr>
          <a:xfrm>
            <a:off x="4298700" y="2570369"/>
            <a:ext cx="546600" cy="5466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1" name="Google Shape;661;p40"/>
          <p:cNvGrpSpPr/>
          <p:nvPr/>
        </p:nvGrpSpPr>
        <p:grpSpPr>
          <a:xfrm>
            <a:off x="4436150" y="2720235"/>
            <a:ext cx="271700" cy="246869"/>
            <a:chOff x="1260325" y="3267525"/>
            <a:chExt cx="457100" cy="415325"/>
          </a:xfrm>
        </p:grpSpPr>
        <p:sp>
          <p:nvSpPr>
            <p:cNvPr id="662" name="Google Shape;662;p40"/>
            <p:cNvSpPr/>
            <p:nvPr/>
          </p:nvSpPr>
          <p:spPr>
            <a:xfrm>
              <a:off x="1394725" y="3267525"/>
              <a:ext cx="187425" cy="258100"/>
            </a:xfrm>
            <a:custGeom>
              <a:rect b="b" l="l" r="r" t="t"/>
              <a:pathLst>
                <a:path extrusionOk="0" h="10324" w="7497">
                  <a:moveTo>
                    <a:pt x="3757" y="1"/>
                  </a:moveTo>
                  <a:cubicBezTo>
                    <a:pt x="2465" y="1"/>
                    <a:pt x="1397" y="1052"/>
                    <a:pt x="1397" y="2344"/>
                  </a:cubicBezTo>
                  <a:cubicBezTo>
                    <a:pt x="1397" y="3068"/>
                    <a:pt x="1724" y="3723"/>
                    <a:pt x="2241" y="4154"/>
                  </a:cubicBezTo>
                  <a:cubicBezTo>
                    <a:pt x="966" y="4395"/>
                    <a:pt x="1" y="5515"/>
                    <a:pt x="1" y="6859"/>
                  </a:cubicBezTo>
                  <a:lnTo>
                    <a:pt x="1" y="10323"/>
                  </a:lnTo>
                  <a:lnTo>
                    <a:pt x="7497" y="10323"/>
                  </a:lnTo>
                  <a:lnTo>
                    <a:pt x="7497" y="6859"/>
                  </a:lnTo>
                  <a:cubicBezTo>
                    <a:pt x="7497" y="5515"/>
                    <a:pt x="6532" y="4395"/>
                    <a:pt x="5257" y="4154"/>
                  </a:cubicBezTo>
                  <a:cubicBezTo>
                    <a:pt x="5774" y="3723"/>
                    <a:pt x="6101" y="3068"/>
                    <a:pt x="6101" y="2344"/>
                  </a:cubicBezTo>
                  <a:cubicBezTo>
                    <a:pt x="6101" y="1052"/>
                    <a:pt x="5050" y="1"/>
                    <a:pt x="3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1260325" y="3540225"/>
              <a:ext cx="149950" cy="142625"/>
            </a:xfrm>
            <a:custGeom>
              <a:rect b="b" l="l" r="r" t="t"/>
              <a:pathLst>
                <a:path extrusionOk="0" h="5705" w="5998">
                  <a:moveTo>
                    <a:pt x="2999" y="1"/>
                  </a:moveTo>
                  <a:lnTo>
                    <a:pt x="2068" y="1879"/>
                  </a:lnTo>
                  <a:lnTo>
                    <a:pt x="0" y="2172"/>
                  </a:lnTo>
                  <a:lnTo>
                    <a:pt x="1499" y="3637"/>
                  </a:lnTo>
                  <a:lnTo>
                    <a:pt x="1138" y="5705"/>
                  </a:lnTo>
                  <a:lnTo>
                    <a:pt x="2999" y="4723"/>
                  </a:lnTo>
                  <a:lnTo>
                    <a:pt x="4843" y="5705"/>
                  </a:lnTo>
                  <a:lnTo>
                    <a:pt x="4498" y="3637"/>
                  </a:lnTo>
                  <a:lnTo>
                    <a:pt x="5997" y="2172"/>
                  </a:lnTo>
                  <a:lnTo>
                    <a:pt x="3929" y="1879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1413700" y="3540225"/>
              <a:ext cx="149925" cy="142625"/>
            </a:xfrm>
            <a:custGeom>
              <a:rect b="b" l="l" r="r" t="t"/>
              <a:pathLst>
                <a:path extrusionOk="0" h="5705" w="5997">
                  <a:moveTo>
                    <a:pt x="2998" y="1"/>
                  </a:moveTo>
                  <a:lnTo>
                    <a:pt x="2068" y="1879"/>
                  </a:lnTo>
                  <a:lnTo>
                    <a:pt x="0" y="2172"/>
                  </a:lnTo>
                  <a:lnTo>
                    <a:pt x="1499" y="3637"/>
                  </a:lnTo>
                  <a:lnTo>
                    <a:pt x="1137" y="5705"/>
                  </a:lnTo>
                  <a:lnTo>
                    <a:pt x="2998" y="4723"/>
                  </a:lnTo>
                  <a:lnTo>
                    <a:pt x="4842" y="5705"/>
                  </a:lnTo>
                  <a:lnTo>
                    <a:pt x="4498" y="3637"/>
                  </a:lnTo>
                  <a:lnTo>
                    <a:pt x="5997" y="2172"/>
                  </a:lnTo>
                  <a:lnTo>
                    <a:pt x="3929" y="1879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1567500" y="3540225"/>
              <a:ext cx="149925" cy="142625"/>
            </a:xfrm>
            <a:custGeom>
              <a:rect b="b" l="l" r="r" t="t"/>
              <a:pathLst>
                <a:path extrusionOk="0" h="5705" w="5997">
                  <a:moveTo>
                    <a:pt x="2998" y="1"/>
                  </a:moveTo>
                  <a:lnTo>
                    <a:pt x="2068" y="1879"/>
                  </a:lnTo>
                  <a:lnTo>
                    <a:pt x="0" y="2172"/>
                  </a:lnTo>
                  <a:lnTo>
                    <a:pt x="1499" y="3637"/>
                  </a:lnTo>
                  <a:lnTo>
                    <a:pt x="1155" y="5705"/>
                  </a:lnTo>
                  <a:lnTo>
                    <a:pt x="2998" y="4723"/>
                  </a:lnTo>
                  <a:lnTo>
                    <a:pt x="4842" y="5705"/>
                  </a:lnTo>
                  <a:lnTo>
                    <a:pt x="4498" y="3637"/>
                  </a:lnTo>
                  <a:lnTo>
                    <a:pt x="5997" y="2172"/>
                  </a:lnTo>
                  <a:lnTo>
                    <a:pt x="3929" y="1879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" name="Google Shape;666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67" name="Google Shape;667;p40"/>
          <p:cNvGrpSpPr/>
          <p:nvPr/>
        </p:nvGrpSpPr>
        <p:grpSpPr>
          <a:xfrm>
            <a:off x="1768395" y="1317291"/>
            <a:ext cx="271462" cy="236363"/>
            <a:chOff x="2630725" y="3276150"/>
            <a:chExt cx="456700" cy="397650"/>
          </a:xfrm>
        </p:grpSpPr>
        <p:sp>
          <p:nvSpPr>
            <p:cNvPr id="668" name="Google Shape;668;p40"/>
            <p:cNvSpPr/>
            <p:nvPr/>
          </p:nvSpPr>
          <p:spPr>
            <a:xfrm>
              <a:off x="2630725" y="3276150"/>
              <a:ext cx="456700" cy="83175"/>
            </a:xfrm>
            <a:custGeom>
              <a:rect b="b" l="l" r="r" t="t"/>
              <a:pathLst>
                <a:path extrusionOk="0" h="3327" w="18268">
                  <a:moveTo>
                    <a:pt x="8600" y="0"/>
                  </a:moveTo>
                  <a:lnTo>
                    <a:pt x="8600" y="1034"/>
                  </a:lnTo>
                  <a:lnTo>
                    <a:pt x="1" y="1034"/>
                  </a:lnTo>
                  <a:lnTo>
                    <a:pt x="1" y="3326"/>
                  </a:lnTo>
                  <a:lnTo>
                    <a:pt x="18267" y="3326"/>
                  </a:lnTo>
                  <a:lnTo>
                    <a:pt x="18267" y="1034"/>
                  </a:lnTo>
                  <a:lnTo>
                    <a:pt x="9668" y="1034"/>
                  </a:lnTo>
                  <a:lnTo>
                    <a:pt x="96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2650125" y="3386000"/>
              <a:ext cx="414475" cy="287800"/>
            </a:xfrm>
            <a:custGeom>
              <a:rect b="b" l="l" r="r" t="t"/>
              <a:pathLst>
                <a:path extrusionOk="0" h="11512" w="16579">
                  <a:moveTo>
                    <a:pt x="12752" y="1793"/>
                  </a:moveTo>
                  <a:lnTo>
                    <a:pt x="13459" y="2586"/>
                  </a:lnTo>
                  <a:lnTo>
                    <a:pt x="10374" y="5360"/>
                  </a:lnTo>
                  <a:lnTo>
                    <a:pt x="9099" y="3740"/>
                  </a:lnTo>
                  <a:lnTo>
                    <a:pt x="6618" y="6239"/>
                  </a:lnTo>
                  <a:lnTo>
                    <a:pt x="5170" y="4791"/>
                  </a:lnTo>
                  <a:lnTo>
                    <a:pt x="3929" y="5877"/>
                  </a:lnTo>
                  <a:lnTo>
                    <a:pt x="3223" y="5084"/>
                  </a:lnTo>
                  <a:lnTo>
                    <a:pt x="5205" y="3309"/>
                  </a:lnTo>
                  <a:lnTo>
                    <a:pt x="6618" y="4722"/>
                  </a:lnTo>
                  <a:lnTo>
                    <a:pt x="9185" y="2138"/>
                  </a:lnTo>
                  <a:lnTo>
                    <a:pt x="10512" y="3809"/>
                  </a:lnTo>
                  <a:lnTo>
                    <a:pt x="12752" y="1793"/>
                  </a:lnTo>
                  <a:close/>
                  <a:moveTo>
                    <a:pt x="0" y="1"/>
                  </a:moveTo>
                  <a:lnTo>
                    <a:pt x="0" y="8634"/>
                  </a:lnTo>
                  <a:lnTo>
                    <a:pt x="7031" y="8634"/>
                  </a:lnTo>
                  <a:lnTo>
                    <a:pt x="5963" y="11081"/>
                  </a:lnTo>
                  <a:lnTo>
                    <a:pt x="6945" y="11512"/>
                  </a:lnTo>
                  <a:lnTo>
                    <a:pt x="8203" y="8634"/>
                  </a:lnTo>
                  <a:lnTo>
                    <a:pt x="8513" y="8634"/>
                  </a:lnTo>
                  <a:lnTo>
                    <a:pt x="9771" y="11512"/>
                  </a:lnTo>
                  <a:lnTo>
                    <a:pt x="10754" y="11081"/>
                  </a:lnTo>
                  <a:lnTo>
                    <a:pt x="9685" y="8634"/>
                  </a:lnTo>
                  <a:lnTo>
                    <a:pt x="16578" y="8634"/>
                  </a:lnTo>
                  <a:lnTo>
                    <a:pt x="165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40"/>
          <p:cNvGrpSpPr/>
          <p:nvPr/>
        </p:nvGrpSpPr>
        <p:grpSpPr>
          <a:xfrm>
            <a:off x="7054672" y="1317311"/>
            <a:ext cx="279903" cy="271492"/>
            <a:chOff x="1938425" y="3875775"/>
            <a:chExt cx="470900" cy="456750"/>
          </a:xfrm>
        </p:grpSpPr>
        <p:sp>
          <p:nvSpPr>
            <p:cNvPr id="671" name="Google Shape;671;p40"/>
            <p:cNvSpPr/>
            <p:nvPr/>
          </p:nvSpPr>
          <p:spPr>
            <a:xfrm>
              <a:off x="1939275" y="3879275"/>
              <a:ext cx="231375" cy="221225"/>
            </a:xfrm>
            <a:custGeom>
              <a:rect b="b" l="l" r="r" t="t"/>
              <a:pathLst>
                <a:path extrusionOk="0" h="8849" w="9255">
                  <a:moveTo>
                    <a:pt x="4757" y="1"/>
                  </a:moveTo>
                  <a:cubicBezTo>
                    <a:pt x="4205" y="1"/>
                    <a:pt x="3637" y="104"/>
                    <a:pt x="3103" y="328"/>
                  </a:cubicBezTo>
                  <a:lnTo>
                    <a:pt x="2362" y="621"/>
                  </a:lnTo>
                  <a:lnTo>
                    <a:pt x="5067" y="3344"/>
                  </a:lnTo>
                  <a:lnTo>
                    <a:pt x="4705" y="4361"/>
                  </a:lnTo>
                  <a:lnTo>
                    <a:pt x="3671" y="4723"/>
                  </a:lnTo>
                  <a:lnTo>
                    <a:pt x="966" y="2017"/>
                  </a:lnTo>
                  <a:lnTo>
                    <a:pt x="656" y="2775"/>
                  </a:lnTo>
                  <a:cubicBezTo>
                    <a:pt x="1" y="4412"/>
                    <a:pt x="380" y="6291"/>
                    <a:pt x="1638" y="7549"/>
                  </a:cubicBezTo>
                  <a:cubicBezTo>
                    <a:pt x="2275" y="8186"/>
                    <a:pt x="3068" y="8617"/>
                    <a:pt x="3947" y="8772"/>
                  </a:cubicBezTo>
                  <a:cubicBezTo>
                    <a:pt x="4221" y="8823"/>
                    <a:pt x="4497" y="8848"/>
                    <a:pt x="4773" y="8848"/>
                  </a:cubicBezTo>
                  <a:cubicBezTo>
                    <a:pt x="5242" y="8848"/>
                    <a:pt x="5708" y="8776"/>
                    <a:pt x="6153" y="8634"/>
                  </a:cubicBezTo>
                  <a:lnTo>
                    <a:pt x="6187" y="8669"/>
                  </a:lnTo>
                  <a:lnTo>
                    <a:pt x="8996" y="5843"/>
                  </a:lnTo>
                  <a:lnTo>
                    <a:pt x="8962" y="5808"/>
                  </a:lnTo>
                  <a:cubicBezTo>
                    <a:pt x="9203" y="5102"/>
                    <a:pt x="9255" y="4361"/>
                    <a:pt x="9117" y="3620"/>
                  </a:cubicBezTo>
                  <a:cubicBezTo>
                    <a:pt x="8944" y="2741"/>
                    <a:pt x="8531" y="1931"/>
                    <a:pt x="7893" y="1293"/>
                  </a:cubicBezTo>
                  <a:cubicBezTo>
                    <a:pt x="7049" y="449"/>
                    <a:pt x="5911" y="1"/>
                    <a:pt x="4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2182250" y="4113650"/>
              <a:ext cx="218875" cy="218875"/>
            </a:xfrm>
            <a:custGeom>
              <a:rect b="b" l="l" r="r" t="t"/>
              <a:pathLst>
                <a:path extrusionOk="0" h="8755" w="8755">
                  <a:moveTo>
                    <a:pt x="2810" y="0"/>
                  </a:moveTo>
                  <a:lnTo>
                    <a:pt x="1" y="2826"/>
                  </a:lnTo>
                  <a:lnTo>
                    <a:pt x="5343" y="8169"/>
                  </a:lnTo>
                  <a:cubicBezTo>
                    <a:pt x="5722" y="8548"/>
                    <a:pt x="6222" y="8754"/>
                    <a:pt x="6756" y="8754"/>
                  </a:cubicBezTo>
                  <a:cubicBezTo>
                    <a:pt x="7290" y="8754"/>
                    <a:pt x="7790" y="8548"/>
                    <a:pt x="8169" y="8169"/>
                  </a:cubicBezTo>
                  <a:cubicBezTo>
                    <a:pt x="8548" y="7789"/>
                    <a:pt x="8755" y="7290"/>
                    <a:pt x="8755" y="6755"/>
                  </a:cubicBezTo>
                  <a:cubicBezTo>
                    <a:pt x="8755" y="6239"/>
                    <a:pt x="8548" y="5739"/>
                    <a:pt x="8169" y="5360"/>
                  </a:cubicBez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1938425" y="3875775"/>
              <a:ext cx="470900" cy="456750"/>
            </a:xfrm>
            <a:custGeom>
              <a:rect b="b" l="l" r="r" t="t"/>
              <a:pathLst>
                <a:path extrusionOk="0" h="18270" w="18836">
                  <a:moveTo>
                    <a:pt x="14767" y="1"/>
                  </a:moveTo>
                  <a:cubicBezTo>
                    <a:pt x="14640" y="1"/>
                    <a:pt x="14514" y="7"/>
                    <a:pt x="14389" y="20"/>
                  </a:cubicBezTo>
                  <a:cubicBezTo>
                    <a:pt x="14303" y="20"/>
                    <a:pt x="14200" y="37"/>
                    <a:pt x="14114" y="55"/>
                  </a:cubicBezTo>
                  <a:cubicBezTo>
                    <a:pt x="13528" y="141"/>
                    <a:pt x="12976" y="382"/>
                    <a:pt x="12494" y="727"/>
                  </a:cubicBezTo>
                  <a:cubicBezTo>
                    <a:pt x="12339" y="847"/>
                    <a:pt x="12201" y="968"/>
                    <a:pt x="12063" y="1106"/>
                  </a:cubicBezTo>
                  <a:cubicBezTo>
                    <a:pt x="10926" y="2243"/>
                    <a:pt x="10650" y="3915"/>
                    <a:pt x="11253" y="5293"/>
                  </a:cubicBezTo>
                  <a:lnTo>
                    <a:pt x="5584" y="10963"/>
                  </a:lnTo>
                  <a:cubicBezTo>
                    <a:pt x="5566" y="10963"/>
                    <a:pt x="5136" y="10808"/>
                    <a:pt x="5084" y="10791"/>
                  </a:cubicBezTo>
                  <a:cubicBezTo>
                    <a:pt x="4894" y="10739"/>
                    <a:pt x="4705" y="10704"/>
                    <a:pt x="4515" y="10687"/>
                  </a:cubicBezTo>
                  <a:cubicBezTo>
                    <a:pt x="4366" y="10667"/>
                    <a:pt x="4213" y="10657"/>
                    <a:pt x="4060" y="10657"/>
                  </a:cubicBezTo>
                  <a:cubicBezTo>
                    <a:pt x="3823" y="10657"/>
                    <a:pt x="3583" y="10680"/>
                    <a:pt x="3343" y="10722"/>
                  </a:cubicBezTo>
                  <a:cubicBezTo>
                    <a:pt x="2620" y="10877"/>
                    <a:pt x="1930" y="11239"/>
                    <a:pt x="1396" y="11773"/>
                  </a:cubicBezTo>
                  <a:cubicBezTo>
                    <a:pt x="293" y="12876"/>
                    <a:pt x="0" y="14513"/>
                    <a:pt x="569" y="15891"/>
                  </a:cubicBezTo>
                  <a:lnTo>
                    <a:pt x="2895" y="13565"/>
                  </a:lnTo>
                  <a:lnTo>
                    <a:pt x="4463" y="14134"/>
                  </a:lnTo>
                  <a:lnTo>
                    <a:pt x="4998" y="15667"/>
                  </a:lnTo>
                  <a:lnTo>
                    <a:pt x="2671" y="17994"/>
                  </a:lnTo>
                  <a:cubicBezTo>
                    <a:pt x="2757" y="18028"/>
                    <a:pt x="2844" y="18063"/>
                    <a:pt x="2947" y="18097"/>
                  </a:cubicBezTo>
                  <a:cubicBezTo>
                    <a:pt x="3309" y="18218"/>
                    <a:pt x="3705" y="18269"/>
                    <a:pt x="4084" y="18269"/>
                  </a:cubicBezTo>
                  <a:cubicBezTo>
                    <a:pt x="4894" y="18269"/>
                    <a:pt x="5704" y="18011"/>
                    <a:pt x="6342" y="17528"/>
                  </a:cubicBezTo>
                  <a:cubicBezTo>
                    <a:pt x="6497" y="17425"/>
                    <a:pt x="6652" y="17287"/>
                    <a:pt x="6790" y="17149"/>
                  </a:cubicBezTo>
                  <a:cubicBezTo>
                    <a:pt x="7910" y="16029"/>
                    <a:pt x="8186" y="14358"/>
                    <a:pt x="7600" y="12979"/>
                  </a:cubicBezTo>
                  <a:lnTo>
                    <a:pt x="13269" y="7310"/>
                  </a:lnTo>
                  <a:cubicBezTo>
                    <a:pt x="13735" y="7516"/>
                    <a:pt x="14252" y="7620"/>
                    <a:pt x="14751" y="7620"/>
                  </a:cubicBezTo>
                  <a:cubicBezTo>
                    <a:pt x="15561" y="7620"/>
                    <a:pt x="16354" y="7361"/>
                    <a:pt x="17009" y="6879"/>
                  </a:cubicBezTo>
                  <a:cubicBezTo>
                    <a:pt x="17164" y="6758"/>
                    <a:pt x="17302" y="6638"/>
                    <a:pt x="17440" y="6500"/>
                  </a:cubicBezTo>
                  <a:cubicBezTo>
                    <a:pt x="18560" y="5380"/>
                    <a:pt x="18835" y="3760"/>
                    <a:pt x="18284" y="2381"/>
                  </a:cubicBezTo>
                  <a:lnTo>
                    <a:pt x="18284" y="2381"/>
                  </a:lnTo>
                  <a:lnTo>
                    <a:pt x="15958" y="4707"/>
                  </a:lnTo>
                  <a:lnTo>
                    <a:pt x="14407" y="4173"/>
                  </a:lnTo>
                  <a:lnTo>
                    <a:pt x="13855" y="2605"/>
                  </a:lnTo>
                  <a:lnTo>
                    <a:pt x="16182" y="279"/>
                  </a:lnTo>
                  <a:cubicBezTo>
                    <a:pt x="16078" y="244"/>
                    <a:pt x="15992" y="210"/>
                    <a:pt x="15906" y="175"/>
                  </a:cubicBezTo>
                  <a:cubicBezTo>
                    <a:pt x="15531" y="59"/>
                    <a:pt x="15147" y="1"/>
                    <a:pt x="14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41"/>
          <p:cNvSpPr txBox="1"/>
          <p:nvPr>
            <p:ph type="ctrTitle"/>
          </p:nvPr>
        </p:nvSpPr>
        <p:spPr>
          <a:xfrm>
            <a:off x="4244425" y="680963"/>
            <a:ext cx="41853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679" name="Google Shape;679;p41"/>
          <p:cNvSpPr txBox="1"/>
          <p:nvPr>
            <p:ph idx="1" type="subTitle"/>
          </p:nvPr>
        </p:nvSpPr>
        <p:spPr>
          <a:xfrm>
            <a:off x="4244425" y="1468363"/>
            <a:ext cx="4185300" cy="11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000">
                <a:latin typeface="Alata"/>
                <a:ea typeface="Alata"/>
                <a:cs typeface="Alata"/>
                <a:sym typeface="Alata"/>
              </a:rPr>
              <a:t>DO YOU HAVE ANY QUESTIONS?</a:t>
            </a:r>
            <a:endParaRPr sz="2000"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Contact@sharktale.com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sharktale.com</a:t>
            </a:r>
            <a:endParaRPr/>
          </a:p>
        </p:txBody>
      </p:sp>
      <p:grpSp>
        <p:nvGrpSpPr>
          <p:cNvPr id="680" name="Google Shape;680;p41"/>
          <p:cNvGrpSpPr/>
          <p:nvPr/>
        </p:nvGrpSpPr>
        <p:grpSpPr>
          <a:xfrm>
            <a:off x="7991011" y="2839944"/>
            <a:ext cx="361762" cy="361782"/>
            <a:chOff x="5482225" y="182025"/>
            <a:chExt cx="203100" cy="203100"/>
          </a:xfrm>
        </p:grpSpPr>
        <p:sp>
          <p:nvSpPr>
            <p:cNvPr id="681" name="Google Shape;681;p41"/>
            <p:cNvSpPr/>
            <p:nvPr/>
          </p:nvSpPr>
          <p:spPr>
            <a:xfrm>
              <a:off x="54822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2" name="Google Shape;682;p41"/>
            <p:cNvGrpSpPr/>
            <p:nvPr/>
          </p:nvGrpSpPr>
          <p:grpSpPr>
            <a:xfrm>
              <a:off x="5535208" y="234972"/>
              <a:ext cx="97504" cy="97212"/>
              <a:chOff x="5524899" y="224873"/>
              <a:chExt cx="117744" cy="117392"/>
            </a:xfrm>
          </p:grpSpPr>
          <p:sp>
            <p:nvSpPr>
              <p:cNvPr id="683" name="Google Shape;683;p41"/>
              <p:cNvSpPr/>
              <p:nvPr/>
            </p:nvSpPr>
            <p:spPr>
              <a:xfrm>
                <a:off x="5524899" y="224873"/>
                <a:ext cx="28400" cy="117387"/>
              </a:xfrm>
              <a:custGeom>
                <a:rect b="b" l="l" r="r" t="t"/>
                <a:pathLst>
                  <a:path extrusionOk="0" h="11309" w="2736">
                    <a:moveTo>
                      <a:pt x="1368" y="1"/>
                    </a:moveTo>
                    <a:cubicBezTo>
                      <a:pt x="601" y="1"/>
                      <a:pt x="1" y="601"/>
                      <a:pt x="1" y="1335"/>
                    </a:cubicBezTo>
                    <a:cubicBezTo>
                      <a:pt x="1" y="2102"/>
                      <a:pt x="601" y="2703"/>
                      <a:pt x="1368" y="2703"/>
                    </a:cubicBezTo>
                    <a:cubicBezTo>
                      <a:pt x="2136" y="2703"/>
                      <a:pt x="2736" y="2102"/>
                      <a:pt x="2736" y="1335"/>
                    </a:cubicBezTo>
                    <a:cubicBezTo>
                      <a:pt x="2736" y="601"/>
                      <a:pt x="2136" y="1"/>
                      <a:pt x="1368" y="1"/>
                    </a:cubicBezTo>
                    <a:close/>
                    <a:moveTo>
                      <a:pt x="201" y="3737"/>
                    </a:moveTo>
                    <a:lnTo>
                      <a:pt x="201" y="11309"/>
                    </a:lnTo>
                    <a:lnTo>
                      <a:pt x="2536" y="11309"/>
                    </a:lnTo>
                    <a:lnTo>
                      <a:pt x="2536" y="373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41"/>
              <p:cNvSpPr/>
              <p:nvPr/>
            </p:nvSpPr>
            <p:spPr>
              <a:xfrm>
                <a:off x="5566797" y="261934"/>
                <a:ext cx="75847" cy="80331"/>
              </a:xfrm>
              <a:custGeom>
                <a:rect b="b" l="l" r="r" t="t"/>
                <a:pathLst>
                  <a:path extrusionOk="0" h="7739" w="7307">
                    <a:moveTo>
                      <a:pt x="4504" y="0"/>
                    </a:moveTo>
                    <a:cubicBezTo>
                      <a:pt x="3337" y="0"/>
                      <a:pt x="2569" y="601"/>
                      <a:pt x="2269" y="1201"/>
                    </a:cubicBezTo>
                    <a:lnTo>
                      <a:pt x="2236" y="1201"/>
                    </a:lnTo>
                    <a:lnTo>
                      <a:pt x="2236" y="167"/>
                    </a:lnTo>
                    <a:lnTo>
                      <a:pt x="1" y="167"/>
                    </a:lnTo>
                    <a:lnTo>
                      <a:pt x="1" y="7739"/>
                    </a:lnTo>
                    <a:lnTo>
                      <a:pt x="2336" y="7739"/>
                    </a:lnTo>
                    <a:lnTo>
                      <a:pt x="2336" y="4003"/>
                    </a:lnTo>
                    <a:cubicBezTo>
                      <a:pt x="2336" y="3002"/>
                      <a:pt x="2536" y="2068"/>
                      <a:pt x="3737" y="2068"/>
                    </a:cubicBezTo>
                    <a:cubicBezTo>
                      <a:pt x="4938" y="2068"/>
                      <a:pt x="4971" y="3202"/>
                      <a:pt x="4971" y="4070"/>
                    </a:cubicBezTo>
                    <a:lnTo>
                      <a:pt x="4971" y="7739"/>
                    </a:lnTo>
                    <a:lnTo>
                      <a:pt x="7306" y="7739"/>
                    </a:lnTo>
                    <a:lnTo>
                      <a:pt x="7306" y="3603"/>
                    </a:lnTo>
                    <a:cubicBezTo>
                      <a:pt x="7306" y="1568"/>
                      <a:pt x="6872" y="0"/>
                      <a:pt x="4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5" name="Google Shape;685;p41"/>
          <p:cNvGrpSpPr/>
          <p:nvPr/>
        </p:nvGrpSpPr>
        <p:grpSpPr>
          <a:xfrm>
            <a:off x="7452910" y="2839944"/>
            <a:ext cx="361762" cy="361782"/>
            <a:chOff x="5180125" y="182025"/>
            <a:chExt cx="203100" cy="203100"/>
          </a:xfrm>
        </p:grpSpPr>
        <p:sp>
          <p:nvSpPr>
            <p:cNvPr id="686" name="Google Shape;686;p41"/>
            <p:cNvSpPr/>
            <p:nvPr/>
          </p:nvSpPr>
          <p:spPr>
            <a:xfrm>
              <a:off x="51801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1"/>
            <p:cNvSpPr/>
            <p:nvPr/>
          </p:nvSpPr>
          <p:spPr>
            <a:xfrm>
              <a:off x="5232927" y="243401"/>
              <a:ext cx="97486" cy="80342"/>
            </a:xfrm>
            <a:custGeom>
              <a:rect b="b" l="l" r="r" t="t"/>
              <a:pathLst>
                <a:path extrusionOk="0" h="10942" w="13277">
                  <a:moveTo>
                    <a:pt x="4037" y="8574"/>
                  </a:moveTo>
                  <a:cubicBezTo>
                    <a:pt x="2602" y="8507"/>
                    <a:pt x="1735" y="7473"/>
                    <a:pt x="1502" y="6672"/>
                  </a:cubicBezTo>
                  <a:cubicBezTo>
                    <a:pt x="1902" y="6739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06"/>
                  </a:cubicBezTo>
                  <a:cubicBezTo>
                    <a:pt x="1935" y="6439"/>
                    <a:pt x="1335" y="6038"/>
                    <a:pt x="934" y="5371"/>
                  </a:cubicBezTo>
                  <a:cubicBezTo>
                    <a:pt x="668" y="4938"/>
                    <a:pt x="534" y="4437"/>
                    <a:pt x="534" y="3904"/>
                  </a:cubicBezTo>
                  <a:cubicBezTo>
                    <a:pt x="901" y="4104"/>
                    <a:pt x="1301" y="4237"/>
                    <a:pt x="1735" y="4237"/>
                  </a:cubicBezTo>
                  <a:cubicBezTo>
                    <a:pt x="1168" y="3837"/>
                    <a:pt x="768" y="3270"/>
                    <a:pt x="634" y="2603"/>
                  </a:cubicBezTo>
                  <a:cubicBezTo>
                    <a:pt x="467" y="1902"/>
                    <a:pt x="568" y="1235"/>
                    <a:pt x="901" y="601"/>
                  </a:cubicBezTo>
                  <a:cubicBezTo>
                    <a:pt x="2402" y="2336"/>
                    <a:pt x="4270" y="3303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6"/>
                    <a:pt x="6905" y="1368"/>
                  </a:cubicBezTo>
                  <a:cubicBezTo>
                    <a:pt x="7339" y="701"/>
                    <a:pt x="7939" y="268"/>
                    <a:pt x="8740" y="134"/>
                  </a:cubicBezTo>
                  <a:cubicBezTo>
                    <a:pt x="9674" y="1"/>
                    <a:pt x="10475" y="268"/>
                    <a:pt x="11142" y="901"/>
                  </a:cubicBezTo>
                  <a:cubicBezTo>
                    <a:pt x="11175" y="935"/>
                    <a:pt x="11208" y="968"/>
                    <a:pt x="11275" y="935"/>
                  </a:cubicBezTo>
                  <a:cubicBezTo>
                    <a:pt x="11842" y="835"/>
                    <a:pt x="12376" y="635"/>
                    <a:pt x="12876" y="334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35"/>
                    <a:pt x="11742" y="1802"/>
                  </a:cubicBezTo>
                  <a:cubicBezTo>
                    <a:pt x="12276" y="1735"/>
                    <a:pt x="12776" y="1602"/>
                    <a:pt x="13277" y="1402"/>
                  </a:cubicBezTo>
                  <a:lnTo>
                    <a:pt x="13277" y="1402"/>
                  </a:lnTo>
                  <a:cubicBezTo>
                    <a:pt x="13177" y="1535"/>
                    <a:pt x="13076" y="1669"/>
                    <a:pt x="12976" y="1802"/>
                  </a:cubicBezTo>
                  <a:cubicBezTo>
                    <a:pt x="12676" y="2169"/>
                    <a:pt x="12343" y="2503"/>
                    <a:pt x="11976" y="2769"/>
                  </a:cubicBezTo>
                  <a:cubicBezTo>
                    <a:pt x="11942" y="2769"/>
                    <a:pt x="11942" y="2803"/>
                    <a:pt x="11942" y="2836"/>
                  </a:cubicBezTo>
                  <a:cubicBezTo>
                    <a:pt x="11942" y="3236"/>
                    <a:pt x="11942" y="3670"/>
                    <a:pt x="11876" y="4070"/>
                  </a:cubicBezTo>
                  <a:cubicBezTo>
                    <a:pt x="11776" y="4904"/>
                    <a:pt x="11542" y="5705"/>
                    <a:pt x="11175" y="6505"/>
                  </a:cubicBezTo>
                  <a:cubicBezTo>
                    <a:pt x="10808" y="7273"/>
                    <a:pt x="10308" y="8007"/>
                    <a:pt x="9707" y="8640"/>
                  </a:cubicBezTo>
                  <a:cubicBezTo>
                    <a:pt x="8673" y="9708"/>
                    <a:pt x="7406" y="10408"/>
                    <a:pt x="5971" y="10742"/>
                  </a:cubicBezTo>
                  <a:cubicBezTo>
                    <a:pt x="5438" y="10842"/>
                    <a:pt x="4937" y="10909"/>
                    <a:pt x="4437" y="10909"/>
                  </a:cubicBezTo>
                  <a:cubicBezTo>
                    <a:pt x="2869" y="10942"/>
                    <a:pt x="1401" y="10575"/>
                    <a:pt x="67" y="9741"/>
                  </a:cubicBezTo>
                  <a:cubicBezTo>
                    <a:pt x="34" y="9741"/>
                    <a:pt x="34" y="9708"/>
                    <a:pt x="0" y="9708"/>
                  </a:cubicBezTo>
                  <a:cubicBezTo>
                    <a:pt x="968" y="9808"/>
                    <a:pt x="1868" y="9674"/>
                    <a:pt x="2736" y="9307"/>
                  </a:cubicBezTo>
                  <a:cubicBezTo>
                    <a:pt x="3203" y="9141"/>
                    <a:pt x="3636" y="8874"/>
                    <a:pt x="4037" y="85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" name="Google Shape;688;p41"/>
          <p:cNvGrpSpPr/>
          <p:nvPr/>
        </p:nvGrpSpPr>
        <p:grpSpPr>
          <a:xfrm>
            <a:off x="6914810" y="2839944"/>
            <a:ext cx="361762" cy="361782"/>
            <a:chOff x="4878025" y="182025"/>
            <a:chExt cx="203100" cy="203100"/>
          </a:xfrm>
        </p:grpSpPr>
        <p:sp>
          <p:nvSpPr>
            <p:cNvPr id="689" name="Google Shape;689;p41"/>
            <p:cNvSpPr/>
            <p:nvPr/>
          </p:nvSpPr>
          <p:spPr>
            <a:xfrm>
              <a:off x="48780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1"/>
            <p:cNvSpPr/>
            <p:nvPr/>
          </p:nvSpPr>
          <p:spPr>
            <a:xfrm>
              <a:off x="4954260" y="234972"/>
              <a:ext cx="50630" cy="97213"/>
            </a:xfrm>
            <a:custGeom>
              <a:rect b="b" l="l" r="r" t="t"/>
              <a:pathLst>
                <a:path extrusionOk="0" h="13644" w="7106">
                  <a:moveTo>
                    <a:pt x="5671" y="2302"/>
                  </a:moveTo>
                  <a:cubicBezTo>
                    <a:pt x="6071" y="2302"/>
                    <a:pt x="6505" y="2302"/>
                    <a:pt x="6939" y="2302"/>
                  </a:cubicBezTo>
                  <a:lnTo>
                    <a:pt x="7105" y="2302"/>
                  </a:lnTo>
                  <a:lnTo>
                    <a:pt x="7105" y="101"/>
                  </a:lnTo>
                  <a:cubicBezTo>
                    <a:pt x="6872" y="101"/>
                    <a:pt x="6638" y="67"/>
                    <a:pt x="6405" y="34"/>
                  </a:cubicBezTo>
                  <a:cubicBezTo>
                    <a:pt x="5971" y="34"/>
                    <a:pt x="5538" y="1"/>
                    <a:pt x="5104" y="1"/>
                  </a:cubicBezTo>
                  <a:cubicBezTo>
                    <a:pt x="4437" y="34"/>
                    <a:pt x="3803" y="201"/>
                    <a:pt x="3269" y="568"/>
                  </a:cubicBezTo>
                  <a:cubicBezTo>
                    <a:pt x="2635" y="1035"/>
                    <a:pt x="2302" y="1669"/>
                    <a:pt x="2168" y="2402"/>
                  </a:cubicBezTo>
                  <a:cubicBezTo>
                    <a:pt x="2102" y="2736"/>
                    <a:pt x="2102" y="3036"/>
                    <a:pt x="2102" y="3370"/>
                  </a:cubicBezTo>
                  <a:cubicBezTo>
                    <a:pt x="2068" y="3837"/>
                    <a:pt x="2068" y="4337"/>
                    <a:pt x="2102" y="4838"/>
                  </a:cubicBezTo>
                  <a:lnTo>
                    <a:pt x="2102" y="5004"/>
                  </a:lnTo>
                  <a:lnTo>
                    <a:pt x="0" y="5004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473"/>
                  </a:lnTo>
                  <a:lnTo>
                    <a:pt x="6705" y="7473"/>
                  </a:lnTo>
                  <a:cubicBezTo>
                    <a:pt x="6805" y="6672"/>
                    <a:pt x="6905" y="5872"/>
                    <a:pt x="7039" y="5004"/>
                  </a:cubicBezTo>
                  <a:lnTo>
                    <a:pt x="6572" y="5004"/>
                  </a:lnTo>
                  <a:cubicBezTo>
                    <a:pt x="5971" y="5004"/>
                    <a:pt x="4604" y="5004"/>
                    <a:pt x="4604" y="5004"/>
                  </a:cubicBezTo>
                  <a:cubicBezTo>
                    <a:pt x="4604" y="5004"/>
                    <a:pt x="4604" y="3803"/>
                    <a:pt x="4637" y="3270"/>
                  </a:cubicBezTo>
                  <a:cubicBezTo>
                    <a:pt x="4637" y="2569"/>
                    <a:pt x="5071" y="2336"/>
                    <a:pt x="5671" y="23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91" name="Google Shape;691;p41"/>
          <p:cNvPicPr preferRelativeResize="0"/>
          <p:nvPr/>
        </p:nvPicPr>
        <p:blipFill rotWithShape="1">
          <a:blip r:embed="rId4">
            <a:alphaModFix/>
          </a:blip>
          <a:srcRect b="0" l="22666" r="25105" t="0"/>
          <a:stretch/>
        </p:blipFill>
        <p:spPr>
          <a:xfrm>
            <a:off x="1499450" y="914400"/>
            <a:ext cx="2595451" cy="3314701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13740000" dist="28575">
              <a:schemeClr val="dk1">
                <a:alpha val="66000"/>
              </a:schemeClr>
            </a:outerShdw>
          </a:effectLst>
        </p:spPr>
      </p:pic>
      <p:sp>
        <p:nvSpPr>
          <p:cNvPr id="692" name="Google Shape;692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8"/>
          <p:cNvSpPr/>
          <p:nvPr/>
        </p:nvSpPr>
        <p:spPr>
          <a:xfrm>
            <a:off x="7430400" y="1168674"/>
            <a:ext cx="999300" cy="9993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8"/>
          <p:cNvSpPr txBox="1"/>
          <p:nvPr>
            <p:ph type="title"/>
          </p:nvPr>
        </p:nvSpPr>
        <p:spPr>
          <a:xfrm>
            <a:off x="3827400" y="2416025"/>
            <a:ext cx="4602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398" name="Google Shape;398;p28"/>
          <p:cNvSpPr txBox="1"/>
          <p:nvPr>
            <p:ph idx="1" type="subTitle"/>
          </p:nvPr>
        </p:nvSpPr>
        <p:spPr>
          <a:xfrm>
            <a:off x="4026600" y="3505875"/>
            <a:ext cx="44031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Providing Sharks for any type of use</a:t>
            </a:r>
            <a:endParaRPr/>
          </a:p>
        </p:txBody>
      </p:sp>
      <p:grpSp>
        <p:nvGrpSpPr>
          <p:cNvPr id="399" name="Google Shape;399;p28"/>
          <p:cNvGrpSpPr/>
          <p:nvPr/>
        </p:nvGrpSpPr>
        <p:grpSpPr>
          <a:xfrm>
            <a:off x="6961363" y="182025"/>
            <a:ext cx="203100" cy="203100"/>
            <a:chOff x="5482225" y="182025"/>
            <a:chExt cx="203100" cy="203100"/>
          </a:xfrm>
        </p:grpSpPr>
        <p:sp>
          <p:nvSpPr>
            <p:cNvPr id="400" name="Google Shape;400;p28"/>
            <p:cNvSpPr/>
            <p:nvPr/>
          </p:nvSpPr>
          <p:spPr>
            <a:xfrm>
              <a:off x="54822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" name="Google Shape;401;p28"/>
            <p:cNvGrpSpPr/>
            <p:nvPr/>
          </p:nvGrpSpPr>
          <p:grpSpPr>
            <a:xfrm>
              <a:off x="5535208" y="234972"/>
              <a:ext cx="97504" cy="97212"/>
              <a:chOff x="5524899" y="224873"/>
              <a:chExt cx="117744" cy="117392"/>
            </a:xfrm>
          </p:grpSpPr>
          <p:sp>
            <p:nvSpPr>
              <p:cNvPr id="402" name="Google Shape;402;p28"/>
              <p:cNvSpPr/>
              <p:nvPr/>
            </p:nvSpPr>
            <p:spPr>
              <a:xfrm>
                <a:off x="5524899" y="224873"/>
                <a:ext cx="28400" cy="117387"/>
              </a:xfrm>
              <a:custGeom>
                <a:rect b="b" l="l" r="r" t="t"/>
                <a:pathLst>
                  <a:path extrusionOk="0" h="11309" w="2736">
                    <a:moveTo>
                      <a:pt x="1368" y="1"/>
                    </a:moveTo>
                    <a:cubicBezTo>
                      <a:pt x="601" y="1"/>
                      <a:pt x="1" y="601"/>
                      <a:pt x="1" y="1335"/>
                    </a:cubicBezTo>
                    <a:cubicBezTo>
                      <a:pt x="1" y="2102"/>
                      <a:pt x="601" y="2703"/>
                      <a:pt x="1368" y="2703"/>
                    </a:cubicBezTo>
                    <a:cubicBezTo>
                      <a:pt x="2136" y="2703"/>
                      <a:pt x="2736" y="2102"/>
                      <a:pt x="2736" y="1335"/>
                    </a:cubicBezTo>
                    <a:cubicBezTo>
                      <a:pt x="2736" y="601"/>
                      <a:pt x="2136" y="1"/>
                      <a:pt x="1368" y="1"/>
                    </a:cubicBezTo>
                    <a:close/>
                    <a:moveTo>
                      <a:pt x="201" y="3737"/>
                    </a:moveTo>
                    <a:lnTo>
                      <a:pt x="201" y="11309"/>
                    </a:lnTo>
                    <a:lnTo>
                      <a:pt x="2536" y="11309"/>
                    </a:lnTo>
                    <a:lnTo>
                      <a:pt x="2536" y="373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28"/>
              <p:cNvSpPr/>
              <p:nvPr/>
            </p:nvSpPr>
            <p:spPr>
              <a:xfrm>
                <a:off x="5566797" y="261934"/>
                <a:ext cx="75847" cy="80331"/>
              </a:xfrm>
              <a:custGeom>
                <a:rect b="b" l="l" r="r" t="t"/>
                <a:pathLst>
                  <a:path extrusionOk="0" h="7739" w="7307">
                    <a:moveTo>
                      <a:pt x="4504" y="0"/>
                    </a:moveTo>
                    <a:cubicBezTo>
                      <a:pt x="3337" y="0"/>
                      <a:pt x="2569" y="601"/>
                      <a:pt x="2269" y="1201"/>
                    </a:cubicBezTo>
                    <a:lnTo>
                      <a:pt x="2236" y="1201"/>
                    </a:lnTo>
                    <a:lnTo>
                      <a:pt x="2236" y="167"/>
                    </a:lnTo>
                    <a:lnTo>
                      <a:pt x="1" y="167"/>
                    </a:lnTo>
                    <a:lnTo>
                      <a:pt x="1" y="7739"/>
                    </a:lnTo>
                    <a:lnTo>
                      <a:pt x="2336" y="7739"/>
                    </a:lnTo>
                    <a:lnTo>
                      <a:pt x="2336" y="4003"/>
                    </a:lnTo>
                    <a:cubicBezTo>
                      <a:pt x="2336" y="3002"/>
                      <a:pt x="2536" y="2068"/>
                      <a:pt x="3737" y="2068"/>
                    </a:cubicBezTo>
                    <a:cubicBezTo>
                      <a:pt x="4938" y="2068"/>
                      <a:pt x="4971" y="3202"/>
                      <a:pt x="4971" y="4070"/>
                    </a:cubicBezTo>
                    <a:lnTo>
                      <a:pt x="4971" y="7739"/>
                    </a:lnTo>
                    <a:lnTo>
                      <a:pt x="7306" y="7739"/>
                    </a:lnTo>
                    <a:lnTo>
                      <a:pt x="7306" y="3603"/>
                    </a:lnTo>
                    <a:cubicBezTo>
                      <a:pt x="7306" y="1568"/>
                      <a:pt x="6872" y="0"/>
                      <a:pt x="4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4" name="Google Shape;404;p28"/>
          <p:cNvGrpSpPr/>
          <p:nvPr/>
        </p:nvGrpSpPr>
        <p:grpSpPr>
          <a:xfrm>
            <a:off x="6659263" y="182025"/>
            <a:ext cx="203100" cy="203100"/>
            <a:chOff x="5180125" y="182025"/>
            <a:chExt cx="203100" cy="203100"/>
          </a:xfrm>
        </p:grpSpPr>
        <p:sp>
          <p:nvSpPr>
            <p:cNvPr id="405" name="Google Shape;405;p28"/>
            <p:cNvSpPr/>
            <p:nvPr/>
          </p:nvSpPr>
          <p:spPr>
            <a:xfrm>
              <a:off x="51801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8"/>
            <p:cNvSpPr/>
            <p:nvPr/>
          </p:nvSpPr>
          <p:spPr>
            <a:xfrm>
              <a:off x="5232927" y="243401"/>
              <a:ext cx="97486" cy="80342"/>
            </a:xfrm>
            <a:custGeom>
              <a:rect b="b" l="l" r="r" t="t"/>
              <a:pathLst>
                <a:path extrusionOk="0" h="10942" w="13277">
                  <a:moveTo>
                    <a:pt x="4037" y="8574"/>
                  </a:moveTo>
                  <a:cubicBezTo>
                    <a:pt x="2602" y="8507"/>
                    <a:pt x="1735" y="7473"/>
                    <a:pt x="1502" y="6672"/>
                  </a:cubicBezTo>
                  <a:cubicBezTo>
                    <a:pt x="1902" y="6739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06"/>
                  </a:cubicBezTo>
                  <a:cubicBezTo>
                    <a:pt x="1935" y="6439"/>
                    <a:pt x="1335" y="6038"/>
                    <a:pt x="934" y="5371"/>
                  </a:cubicBezTo>
                  <a:cubicBezTo>
                    <a:pt x="668" y="4938"/>
                    <a:pt x="534" y="4437"/>
                    <a:pt x="534" y="3904"/>
                  </a:cubicBezTo>
                  <a:cubicBezTo>
                    <a:pt x="901" y="4104"/>
                    <a:pt x="1301" y="4237"/>
                    <a:pt x="1735" y="4237"/>
                  </a:cubicBezTo>
                  <a:cubicBezTo>
                    <a:pt x="1168" y="3837"/>
                    <a:pt x="768" y="3270"/>
                    <a:pt x="634" y="2603"/>
                  </a:cubicBezTo>
                  <a:cubicBezTo>
                    <a:pt x="467" y="1902"/>
                    <a:pt x="568" y="1235"/>
                    <a:pt x="901" y="601"/>
                  </a:cubicBezTo>
                  <a:cubicBezTo>
                    <a:pt x="2402" y="2336"/>
                    <a:pt x="4270" y="3303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6"/>
                    <a:pt x="6905" y="1368"/>
                  </a:cubicBezTo>
                  <a:cubicBezTo>
                    <a:pt x="7339" y="701"/>
                    <a:pt x="7939" y="268"/>
                    <a:pt x="8740" y="134"/>
                  </a:cubicBezTo>
                  <a:cubicBezTo>
                    <a:pt x="9674" y="1"/>
                    <a:pt x="10475" y="268"/>
                    <a:pt x="11142" y="901"/>
                  </a:cubicBezTo>
                  <a:cubicBezTo>
                    <a:pt x="11175" y="935"/>
                    <a:pt x="11208" y="968"/>
                    <a:pt x="11275" y="935"/>
                  </a:cubicBezTo>
                  <a:cubicBezTo>
                    <a:pt x="11842" y="835"/>
                    <a:pt x="12376" y="635"/>
                    <a:pt x="12876" y="334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35"/>
                    <a:pt x="11742" y="1802"/>
                  </a:cubicBezTo>
                  <a:cubicBezTo>
                    <a:pt x="12276" y="1735"/>
                    <a:pt x="12776" y="1602"/>
                    <a:pt x="13277" y="1402"/>
                  </a:cubicBezTo>
                  <a:lnTo>
                    <a:pt x="13277" y="1402"/>
                  </a:lnTo>
                  <a:cubicBezTo>
                    <a:pt x="13177" y="1535"/>
                    <a:pt x="13076" y="1669"/>
                    <a:pt x="12976" y="1802"/>
                  </a:cubicBezTo>
                  <a:cubicBezTo>
                    <a:pt x="12676" y="2169"/>
                    <a:pt x="12343" y="2503"/>
                    <a:pt x="11976" y="2769"/>
                  </a:cubicBezTo>
                  <a:cubicBezTo>
                    <a:pt x="11942" y="2769"/>
                    <a:pt x="11942" y="2803"/>
                    <a:pt x="11942" y="2836"/>
                  </a:cubicBezTo>
                  <a:cubicBezTo>
                    <a:pt x="11942" y="3236"/>
                    <a:pt x="11942" y="3670"/>
                    <a:pt x="11876" y="4070"/>
                  </a:cubicBezTo>
                  <a:cubicBezTo>
                    <a:pt x="11776" y="4904"/>
                    <a:pt x="11542" y="5705"/>
                    <a:pt x="11175" y="6505"/>
                  </a:cubicBezTo>
                  <a:cubicBezTo>
                    <a:pt x="10808" y="7273"/>
                    <a:pt x="10308" y="8007"/>
                    <a:pt x="9707" y="8640"/>
                  </a:cubicBezTo>
                  <a:cubicBezTo>
                    <a:pt x="8673" y="9708"/>
                    <a:pt x="7406" y="10408"/>
                    <a:pt x="5971" y="10742"/>
                  </a:cubicBezTo>
                  <a:cubicBezTo>
                    <a:pt x="5438" y="10842"/>
                    <a:pt x="4937" y="10909"/>
                    <a:pt x="4437" y="10909"/>
                  </a:cubicBezTo>
                  <a:cubicBezTo>
                    <a:pt x="2869" y="10942"/>
                    <a:pt x="1401" y="10575"/>
                    <a:pt x="67" y="9741"/>
                  </a:cubicBezTo>
                  <a:cubicBezTo>
                    <a:pt x="34" y="9741"/>
                    <a:pt x="34" y="9708"/>
                    <a:pt x="0" y="9708"/>
                  </a:cubicBezTo>
                  <a:cubicBezTo>
                    <a:pt x="968" y="9808"/>
                    <a:pt x="1868" y="9674"/>
                    <a:pt x="2736" y="9307"/>
                  </a:cubicBezTo>
                  <a:cubicBezTo>
                    <a:pt x="3203" y="9141"/>
                    <a:pt x="3636" y="8874"/>
                    <a:pt x="4037" y="85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" name="Google Shape;407;p28"/>
          <p:cNvGrpSpPr/>
          <p:nvPr/>
        </p:nvGrpSpPr>
        <p:grpSpPr>
          <a:xfrm>
            <a:off x="6357163" y="182025"/>
            <a:ext cx="203100" cy="203100"/>
            <a:chOff x="4878025" y="182025"/>
            <a:chExt cx="203100" cy="203100"/>
          </a:xfrm>
        </p:grpSpPr>
        <p:sp>
          <p:nvSpPr>
            <p:cNvPr id="408" name="Google Shape;408;p28"/>
            <p:cNvSpPr/>
            <p:nvPr/>
          </p:nvSpPr>
          <p:spPr>
            <a:xfrm>
              <a:off x="48780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8"/>
            <p:cNvSpPr/>
            <p:nvPr/>
          </p:nvSpPr>
          <p:spPr>
            <a:xfrm>
              <a:off x="4954260" y="234972"/>
              <a:ext cx="50630" cy="97213"/>
            </a:xfrm>
            <a:custGeom>
              <a:rect b="b" l="l" r="r" t="t"/>
              <a:pathLst>
                <a:path extrusionOk="0" h="13644" w="7106">
                  <a:moveTo>
                    <a:pt x="5671" y="2302"/>
                  </a:moveTo>
                  <a:cubicBezTo>
                    <a:pt x="6071" y="2302"/>
                    <a:pt x="6505" y="2302"/>
                    <a:pt x="6939" y="2302"/>
                  </a:cubicBezTo>
                  <a:lnTo>
                    <a:pt x="7105" y="2302"/>
                  </a:lnTo>
                  <a:lnTo>
                    <a:pt x="7105" y="101"/>
                  </a:lnTo>
                  <a:cubicBezTo>
                    <a:pt x="6872" y="101"/>
                    <a:pt x="6638" y="67"/>
                    <a:pt x="6405" y="34"/>
                  </a:cubicBezTo>
                  <a:cubicBezTo>
                    <a:pt x="5971" y="34"/>
                    <a:pt x="5538" y="1"/>
                    <a:pt x="5104" y="1"/>
                  </a:cubicBezTo>
                  <a:cubicBezTo>
                    <a:pt x="4437" y="34"/>
                    <a:pt x="3803" y="201"/>
                    <a:pt x="3269" y="568"/>
                  </a:cubicBezTo>
                  <a:cubicBezTo>
                    <a:pt x="2635" y="1035"/>
                    <a:pt x="2302" y="1669"/>
                    <a:pt x="2168" y="2402"/>
                  </a:cubicBezTo>
                  <a:cubicBezTo>
                    <a:pt x="2102" y="2736"/>
                    <a:pt x="2102" y="3036"/>
                    <a:pt x="2102" y="3370"/>
                  </a:cubicBezTo>
                  <a:cubicBezTo>
                    <a:pt x="2068" y="3837"/>
                    <a:pt x="2068" y="4337"/>
                    <a:pt x="2102" y="4838"/>
                  </a:cubicBezTo>
                  <a:lnTo>
                    <a:pt x="2102" y="5004"/>
                  </a:lnTo>
                  <a:lnTo>
                    <a:pt x="0" y="5004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473"/>
                  </a:lnTo>
                  <a:lnTo>
                    <a:pt x="6705" y="7473"/>
                  </a:lnTo>
                  <a:cubicBezTo>
                    <a:pt x="6805" y="6672"/>
                    <a:pt x="6905" y="5872"/>
                    <a:pt x="7039" y="5004"/>
                  </a:cubicBezTo>
                  <a:lnTo>
                    <a:pt x="6572" y="5004"/>
                  </a:lnTo>
                  <a:cubicBezTo>
                    <a:pt x="5971" y="5004"/>
                    <a:pt x="4604" y="5004"/>
                    <a:pt x="4604" y="5004"/>
                  </a:cubicBezTo>
                  <a:cubicBezTo>
                    <a:pt x="4604" y="5004"/>
                    <a:pt x="4604" y="3803"/>
                    <a:pt x="4637" y="3270"/>
                  </a:cubicBezTo>
                  <a:cubicBezTo>
                    <a:pt x="4637" y="2569"/>
                    <a:pt x="5071" y="2336"/>
                    <a:pt x="5671" y="23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0" name="Google Shape;410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9"/>
          <p:cNvSpPr txBox="1"/>
          <p:nvPr>
            <p:ph idx="3" type="subTitle"/>
          </p:nvPr>
        </p:nvSpPr>
        <p:spPr>
          <a:xfrm rot="5400000">
            <a:off x="8659600" y="4511100"/>
            <a:ext cx="433200" cy="1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‘2</a:t>
            </a:r>
            <a:endParaRPr/>
          </a:p>
        </p:txBody>
      </p:sp>
      <p:grpSp>
        <p:nvGrpSpPr>
          <p:cNvPr id="416" name="Google Shape;416;p29"/>
          <p:cNvGrpSpPr/>
          <p:nvPr/>
        </p:nvGrpSpPr>
        <p:grpSpPr>
          <a:xfrm>
            <a:off x="6961363" y="182025"/>
            <a:ext cx="203100" cy="203100"/>
            <a:chOff x="5482225" y="182025"/>
            <a:chExt cx="203100" cy="203100"/>
          </a:xfrm>
        </p:grpSpPr>
        <p:sp>
          <p:nvSpPr>
            <p:cNvPr id="417" name="Google Shape;417;p29"/>
            <p:cNvSpPr/>
            <p:nvPr/>
          </p:nvSpPr>
          <p:spPr>
            <a:xfrm>
              <a:off x="54822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8" name="Google Shape;418;p29"/>
            <p:cNvGrpSpPr/>
            <p:nvPr/>
          </p:nvGrpSpPr>
          <p:grpSpPr>
            <a:xfrm>
              <a:off x="5535208" y="234972"/>
              <a:ext cx="97504" cy="97212"/>
              <a:chOff x="5524899" y="224873"/>
              <a:chExt cx="117744" cy="117392"/>
            </a:xfrm>
          </p:grpSpPr>
          <p:sp>
            <p:nvSpPr>
              <p:cNvPr id="419" name="Google Shape;419;p29"/>
              <p:cNvSpPr/>
              <p:nvPr/>
            </p:nvSpPr>
            <p:spPr>
              <a:xfrm>
                <a:off x="5524899" y="224873"/>
                <a:ext cx="28400" cy="117387"/>
              </a:xfrm>
              <a:custGeom>
                <a:rect b="b" l="l" r="r" t="t"/>
                <a:pathLst>
                  <a:path extrusionOk="0" h="11309" w="2736">
                    <a:moveTo>
                      <a:pt x="1368" y="1"/>
                    </a:moveTo>
                    <a:cubicBezTo>
                      <a:pt x="601" y="1"/>
                      <a:pt x="1" y="601"/>
                      <a:pt x="1" y="1335"/>
                    </a:cubicBezTo>
                    <a:cubicBezTo>
                      <a:pt x="1" y="2102"/>
                      <a:pt x="601" y="2703"/>
                      <a:pt x="1368" y="2703"/>
                    </a:cubicBezTo>
                    <a:cubicBezTo>
                      <a:pt x="2136" y="2703"/>
                      <a:pt x="2736" y="2102"/>
                      <a:pt x="2736" y="1335"/>
                    </a:cubicBezTo>
                    <a:cubicBezTo>
                      <a:pt x="2736" y="601"/>
                      <a:pt x="2136" y="1"/>
                      <a:pt x="1368" y="1"/>
                    </a:cubicBezTo>
                    <a:close/>
                    <a:moveTo>
                      <a:pt x="201" y="3737"/>
                    </a:moveTo>
                    <a:lnTo>
                      <a:pt x="201" y="11309"/>
                    </a:lnTo>
                    <a:lnTo>
                      <a:pt x="2536" y="11309"/>
                    </a:lnTo>
                    <a:lnTo>
                      <a:pt x="2536" y="373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29"/>
              <p:cNvSpPr/>
              <p:nvPr/>
            </p:nvSpPr>
            <p:spPr>
              <a:xfrm>
                <a:off x="5566797" y="261934"/>
                <a:ext cx="75847" cy="80331"/>
              </a:xfrm>
              <a:custGeom>
                <a:rect b="b" l="l" r="r" t="t"/>
                <a:pathLst>
                  <a:path extrusionOk="0" h="7739" w="7307">
                    <a:moveTo>
                      <a:pt x="4504" y="0"/>
                    </a:moveTo>
                    <a:cubicBezTo>
                      <a:pt x="3337" y="0"/>
                      <a:pt x="2569" y="601"/>
                      <a:pt x="2269" y="1201"/>
                    </a:cubicBezTo>
                    <a:lnTo>
                      <a:pt x="2236" y="1201"/>
                    </a:lnTo>
                    <a:lnTo>
                      <a:pt x="2236" y="167"/>
                    </a:lnTo>
                    <a:lnTo>
                      <a:pt x="1" y="167"/>
                    </a:lnTo>
                    <a:lnTo>
                      <a:pt x="1" y="7739"/>
                    </a:lnTo>
                    <a:lnTo>
                      <a:pt x="2336" y="7739"/>
                    </a:lnTo>
                    <a:lnTo>
                      <a:pt x="2336" y="4003"/>
                    </a:lnTo>
                    <a:cubicBezTo>
                      <a:pt x="2336" y="3002"/>
                      <a:pt x="2536" y="2068"/>
                      <a:pt x="3737" y="2068"/>
                    </a:cubicBezTo>
                    <a:cubicBezTo>
                      <a:pt x="4938" y="2068"/>
                      <a:pt x="4971" y="3202"/>
                      <a:pt x="4971" y="4070"/>
                    </a:cubicBezTo>
                    <a:lnTo>
                      <a:pt x="4971" y="7739"/>
                    </a:lnTo>
                    <a:lnTo>
                      <a:pt x="7306" y="7739"/>
                    </a:lnTo>
                    <a:lnTo>
                      <a:pt x="7306" y="3603"/>
                    </a:lnTo>
                    <a:cubicBezTo>
                      <a:pt x="7306" y="1568"/>
                      <a:pt x="6872" y="0"/>
                      <a:pt x="4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21" name="Google Shape;421;p29"/>
          <p:cNvGrpSpPr/>
          <p:nvPr/>
        </p:nvGrpSpPr>
        <p:grpSpPr>
          <a:xfrm>
            <a:off x="6659263" y="182025"/>
            <a:ext cx="203100" cy="203100"/>
            <a:chOff x="5180125" y="182025"/>
            <a:chExt cx="203100" cy="203100"/>
          </a:xfrm>
        </p:grpSpPr>
        <p:sp>
          <p:nvSpPr>
            <p:cNvPr id="422" name="Google Shape;422;p29"/>
            <p:cNvSpPr/>
            <p:nvPr/>
          </p:nvSpPr>
          <p:spPr>
            <a:xfrm>
              <a:off x="51801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9"/>
            <p:cNvSpPr/>
            <p:nvPr/>
          </p:nvSpPr>
          <p:spPr>
            <a:xfrm>
              <a:off x="5232927" y="243401"/>
              <a:ext cx="97486" cy="80342"/>
            </a:xfrm>
            <a:custGeom>
              <a:rect b="b" l="l" r="r" t="t"/>
              <a:pathLst>
                <a:path extrusionOk="0" h="10942" w="13277">
                  <a:moveTo>
                    <a:pt x="4037" y="8574"/>
                  </a:moveTo>
                  <a:cubicBezTo>
                    <a:pt x="2602" y="8507"/>
                    <a:pt x="1735" y="7473"/>
                    <a:pt x="1502" y="6672"/>
                  </a:cubicBezTo>
                  <a:cubicBezTo>
                    <a:pt x="1902" y="6739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06"/>
                  </a:cubicBezTo>
                  <a:cubicBezTo>
                    <a:pt x="1935" y="6439"/>
                    <a:pt x="1335" y="6038"/>
                    <a:pt x="934" y="5371"/>
                  </a:cubicBezTo>
                  <a:cubicBezTo>
                    <a:pt x="668" y="4938"/>
                    <a:pt x="534" y="4437"/>
                    <a:pt x="534" y="3904"/>
                  </a:cubicBezTo>
                  <a:cubicBezTo>
                    <a:pt x="901" y="4104"/>
                    <a:pt x="1301" y="4237"/>
                    <a:pt x="1735" y="4237"/>
                  </a:cubicBezTo>
                  <a:cubicBezTo>
                    <a:pt x="1168" y="3837"/>
                    <a:pt x="768" y="3270"/>
                    <a:pt x="634" y="2603"/>
                  </a:cubicBezTo>
                  <a:cubicBezTo>
                    <a:pt x="467" y="1902"/>
                    <a:pt x="568" y="1235"/>
                    <a:pt x="901" y="601"/>
                  </a:cubicBezTo>
                  <a:cubicBezTo>
                    <a:pt x="2402" y="2336"/>
                    <a:pt x="4270" y="3303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6"/>
                    <a:pt x="6905" y="1368"/>
                  </a:cubicBezTo>
                  <a:cubicBezTo>
                    <a:pt x="7339" y="701"/>
                    <a:pt x="7939" y="268"/>
                    <a:pt x="8740" y="134"/>
                  </a:cubicBezTo>
                  <a:cubicBezTo>
                    <a:pt x="9674" y="1"/>
                    <a:pt x="10475" y="268"/>
                    <a:pt x="11142" y="901"/>
                  </a:cubicBezTo>
                  <a:cubicBezTo>
                    <a:pt x="11175" y="935"/>
                    <a:pt x="11208" y="968"/>
                    <a:pt x="11275" y="935"/>
                  </a:cubicBezTo>
                  <a:cubicBezTo>
                    <a:pt x="11842" y="835"/>
                    <a:pt x="12376" y="635"/>
                    <a:pt x="12876" y="334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35"/>
                    <a:pt x="11742" y="1802"/>
                  </a:cubicBezTo>
                  <a:cubicBezTo>
                    <a:pt x="12276" y="1735"/>
                    <a:pt x="12776" y="1602"/>
                    <a:pt x="13277" y="1402"/>
                  </a:cubicBezTo>
                  <a:lnTo>
                    <a:pt x="13277" y="1402"/>
                  </a:lnTo>
                  <a:cubicBezTo>
                    <a:pt x="13177" y="1535"/>
                    <a:pt x="13076" y="1669"/>
                    <a:pt x="12976" y="1802"/>
                  </a:cubicBezTo>
                  <a:cubicBezTo>
                    <a:pt x="12676" y="2169"/>
                    <a:pt x="12343" y="2503"/>
                    <a:pt x="11976" y="2769"/>
                  </a:cubicBezTo>
                  <a:cubicBezTo>
                    <a:pt x="11942" y="2769"/>
                    <a:pt x="11942" y="2803"/>
                    <a:pt x="11942" y="2836"/>
                  </a:cubicBezTo>
                  <a:cubicBezTo>
                    <a:pt x="11942" y="3236"/>
                    <a:pt x="11942" y="3670"/>
                    <a:pt x="11876" y="4070"/>
                  </a:cubicBezTo>
                  <a:cubicBezTo>
                    <a:pt x="11776" y="4904"/>
                    <a:pt x="11542" y="5705"/>
                    <a:pt x="11175" y="6505"/>
                  </a:cubicBezTo>
                  <a:cubicBezTo>
                    <a:pt x="10808" y="7273"/>
                    <a:pt x="10308" y="8007"/>
                    <a:pt x="9707" y="8640"/>
                  </a:cubicBezTo>
                  <a:cubicBezTo>
                    <a:pt x="8673" y="9708"/>
                    <a:pt x="7406" y="10408"/>
                    <a:pt x="5971" y="10742"/>
                  </a:cubicBezTo>
                  <a:cubicBezTo>
                    <a:pt x="5438" y="10842"/>
                    <a:pt x="4937" y="10909"/>
                    <a:pt x="4437" y="10909"/>
                  </a:cubicBezTo>
                  <a:cubicBezTo>
                    <a:pt x="2869" y="10942"/>
                    <a:pt x="1401" y="10575"/>
                    <a:pt x="67" y="9741"/>
                  </a:cubicBezTo>
                  <a:cubicBezTo>
                    <a:pt x="34" y="9741"/>
                    <a:pt x="34" y="9708"/>
                    <a:pt x="0" y="9708"/>
                  </a:cubicBezTo>
                  <a:cubicBezTo>
                    <a:pt x="968" y="9808"/>
                    <a:pt x="1868" y="9674"/>
                    <a:pt x="2736" y="9307"/>
                  </a:cubicBezTo>
                  <a:cubicBezTo>
                    <a:pt x="3203" y="9141"/>
                    <a:pt x="3636" y="8874"/>
                    <a:pt x="4037" y="85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29"/>
          <p:cNvGrpSpPr/>
          <p:nvPr/>
        </p:nvGrpSpPr>
        <p:grpSpPr>
          <a:xfrm>
            <a:off x="6357163" y="182025"/>
            <a:ext cx="203100" cy="203100"/>
            <a:chOff x="4878025" y="182025"/>
            <a:chExt cx="203100" cy="203100"/>
          </a:xfrm>
        </p:grpSpPr>
        <p:sp>
          <p:nvSpPr>
            <p:cNvPr id="425" name="Google Shape;425;p29"/>
            <p:cNvSpPr/>
            <p:nvPr/>
          </p:nvSpPr>
          <p:spPr>
            <a:xfrm>
              <a:off x="48780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9"/>
            <p:cNvSpPr/>
            <p:nvPr/>
          </p:nvSpPr>
          <p:spPr>
            <a:xfrm>
              <a:off x="4954260" y="234972"/>
              <a:ext cx="50630" cy="97213"/>
            </a:xfrm>
            <a:custGeom>
              <a:rect b="b" l="l" r="r" t="t"/>
              <a:pathLst>
                <a:path extrusionOk="0" h="13644" w="7106">
                  <a:moveTo>
                    <a:pt x="5671" y="2302"/>
                  </a:moveTo>
                  <a:cubicBezTo>
                    <a:pt x="6071" y="2302"/>
                    <a:pt x="6505" y="2302"/>
                    <a:pt x="6939" y="2302"/>
                  </a:cubicBezTo>
                  <a:lnTo>
                    <a:pt x="7105" y="2302"/>
                  </a:lnTo>
                  <a:lnTo>
                    <a:pt x="7105" y="101"/>
                  </a:lnTo>
                  <a:cubicBezTo>
                    <a:pt x="6872" y="101"/>
                    <a:pt x="6638" y="67"/>
                    <a:pt x="6405" y="34"/>
                  </a:cubicBezTo>
                  <a:cubicBezTo>
                    <a:pt x="5971" y="34"/>
                    <a:pt x="5538" y="1"/>
                    <a:pt x="5104" y="1"/>
                  </a:cubicBezTo>
                  <a:cubicBezTo>
                    <a:pt x="4437" y="34"/>
                    <a:pt x="3803" y="201"/>
                    <a:pt x="3269" y="568"/>
                  </a:cubicBezTo>
                  <a:cubicBezTo>
                    <a:pt x="2635" y="1035"/>
                    <a:pt x="2302" y="1669"/>
                    <a:pt x="2168" y="2402"/>
                  </a:cubicBezTo>
                  <a:cubicBezTo>
                    <a:pt x="2102" y="2736"/>
                    <a:pt x="2102" y="3036"/>
                    <a:pt x="2102" y="3370"/>
                  </a:cubicBezTo>
                  <a:cubicBezTo>
                    <a:pt x="2068" y="3837"/>
                    <a:pt x="2068" y="4337"/>
                    <a:pt x="2102" y="4838"/>
                  </a:cubicBezTo>
                  <a:lnTo>
                    <a:pt x="2102" y="5004"/>
                  </a:lnTo>
                  <a:lnTo>
                    <a:pt x="0" y="5004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473"/>
                  </a:lnTo>
                  <a:lnTo>
                    <a:pt x="6705" y="7473"/>
                  </a:lnTo>
                  <a:cubicBezTo>
                    <a:pt x="6805" y="6672"/>
                    <a:pt x="6905" y="5872"/>
                    <a:pt x="7039" y="5004"/>
                  </a:cubicBezTo>
                  <a:lnTo>
                    <a:pt x="6572" y="5004"/>
                  </a:lnTo>
                  <a:cubicBezTo>
                    <a:pt x="5971" y="5004"/>
                    <a:pt x="4604" y="5004"/>
                    <a:pt x="4604" y="5004"/>
                  </a:cubicBezTo>
                  <a:cubicBezTo>
                    <a:pt x="4604" y="5004"/>
                    <a:pt x="4604" y="3803"/>
                    <a:pt x="4637" y="3270"/>
                  </a:cubicBezTo>
                  <a:cubicBezTo>
                    <a:pt x="4637" y="2569"/>
                    <a:pt x="5071" y="2336"/>
                    <a:pt x="5671" y="23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7" name="Google Shape;427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8" name="Google Shape;428;p29"/>
          <p:cNvSpPr txBox="1"/>
          <p:nvPr/>
        </p:nvSpPr>
        <p:spPr>
          <a:xfrm>
            <a:off x="1174325" y="822025"/>
            <a:ext cx="7489500" cy="3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429" name="Google Shape;429;p29"/>
          <p:cNvSpPr txBox="1"/>
          <p:nvPr/>
        </p:nvSpPr>
        <p:spPr>
          <a:xfrm>
            <a:off x="874200" y="469725"/>
            <a:ext cx="77115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WE PROVIDE THE SHARKS FOR YOU </a:t>
            </a:r>
            <a:endParaRPr b="1" sz="18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430" name="Google Shape;430;p29"/>
          <p:cNvSpPr txBox="1"/>
          <p:nvPr/>
        </p:nvSpPr>
        <p:spPr>
          <a:xfrm>
            <a:off x="1017750" y="1056875"/>
            <a:ext cx="3392400" cy="3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SERVICES :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A shark as Pet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A shark as Meal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A shark to kill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HIGH STANDARD UNDERWORLD CLIENTS :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Mafia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Cult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Pedophile Network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High profile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431" name="Google Shape;431;p29"/>
          <p:cNvSpPr txBox="1"/>
          <p:nvPr/>
        </p:nvSpPr>
        <p:spPr>
          <a:xfrm>
            <a:off x="4901000" y="1211125"/>
            <a:ext cx="3392400" cy="3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FISHING AREA :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Australia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US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South Africa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CONFIDENTIALITY &amp; SECURITY : 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Only on the darkweb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Payment in bitcoins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-"/>
            </a:pPr>
            <a:r>
              <a:rPr lang="en"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Contact in telegram</a:t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0"/>
          <p:cNvSpPr txBox="1"/>
          <p:nvPr>
            <p:ph idx="3" type="subTitle"/>
          </p:nvPr>
        </p:nvSpPr>
        <p:spPr>
          <a:xfrm rot="5400000">
            <a:off x="8659600" y="4511100"/>
            <a:ext cx="433200" cy="1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‘2</a:t>
            </a:r>
            <a:endParaRPr/>
          </a:p>
        </p:txBody>
      </p:sp>
      <p:grpSp>
        <p:nvGrpSpPr>
          <p:cNvPr id="437" name="Google Shape;437;p30"/>
          <p:cNvGrpSpPr/>
          <p:nvPr/>
        </p:nvGrpSpPr>
        <p:grpSpPr>
          <a:xfrm>
            <a:off x="6961363" y="182025"/>
            <a:ext cx="203100" cy="203100"/>
            <a:chOff x="5482225" y="182025"/>
            <a:chExt cx="203100" cy="203100"/>
          </a:xfrm>
        </p:grpSpPr>
        <p:sp>
          <p:nvSpPr>
            <p:cNvPr id="438" name="Google Shape;438;p30"/>
            <p:cNvSpPr/>
            <p:nvPr/>
          </p:nvSpPr>
          <p:spPr>
            <a:xfrm>
              <a:off x="54822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9" name="Google Shape;439;p30"/>
            <p:cNvGrpSpPr/>
            <p:nvPr/>
          </p:nvGrpSpPr>
          <p:grpSpPr>
            <a:xfrm>
              <a:off x="5535208" y="234972"/>
              <a:ext cx="97504" cy="97212"/>
              <a:chOff x="5524899" y="224873"/>
              <a:chExt cx="117744" cy="117392"/>
            </a:xfrm>
          </p:grpSpPr>
          <p:sp>
            <p:nvSpPr>
              <p:cNvPr id="440" name="Google Shape;440;p30"/>
              <p:cNvSpPr/>
              <p:nvPr/>
            </p:nvSpPr>
            <p:spPr>
              <a:xfrm>
                <a:off x="5524899" y="224873"/>
                <a:ext cx="28400" cy="117387"/>
              </a:xfrm>
              <a:custGeom>
                <a:rect b="b" l="l" r="r" t="t"/>
                <a:pathLst>
                  <a:path extrusionOk="0" h="11309" w="2736">
                    <a:moveTo>
                      <a:pt x="1368" y="1"/>
                    </a:moveTo>
                    <a:cubicBezTo>
                      <a:pt x="601" y="1"/>
                      <a:pt x="1" y="601"/>
                      <a:pt x="1" y="1335"/>
                    </a:cubicBezTo>
                    <a:cubicBezTo>
                      <a:pt x="1" y="2102"/>
                      <a:pt x="601" y="2703"/>
                      <a:pt x="1368" y="2703"/>
                    </a:cubicBezTo>
                    <a:cubicBezTo>
                      <a:pt x="2136" y="2703"/>
                      <a:pt x="2736" y="2102"/>
                      <a:pt x="2736" y="1335"/>
                    </a:cubicBezTo>
                    <a:cubicBezTo>
                      <a:pt x="2736" y="601"/>
                      <a:pt x="2136" y="1"/>
                      <a:pt x="1368" y="1"/>
                    </a:cubicBezTo>
                    <a:close/>
                    <a:moveTo>
                      <a:pt x="201" y="3737"/>
                    </a:moveTo>
                    <a:lnTo>
                      <a:pt x="201" y="11309"/>
                    </a:lnTo>
                    <a:lnTo>
                      <a:pt x="2536" y="11309"/>
                    </a:lnTo>
                    <a:lnTo>
                      <a:pt x="2536" y="373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30"/>
              <p:cNvSpPr/>
              <p:nvPr/>
            </p:nvSpPr>
            <p:spPr>
              <a:xfrm>
                <a:off x="5566797" y="261934"/>
                <a:ext cx="75847" cy="80331"/>
              </a:xfrm>
              <a:custGeom>
                <a:rect b="b" l="l" r="r" t="t"/>
                <a:pathLst>
                  <a:path extrusionOk="0" h="7739" w="7307">
                    <a:moveTo>
                      <a:pt x="4504" y="0"/>
                    </a:moveTo>
                    <a:cubicBezTo>
                      <a:pt x="3337" y="0"/>
                      <a:pt x="2569" y="601"/>
                      <a:pt x="2269" y="1201"/>
                    </a:cubicBezTo>
                    <a:lnTo>
                      <a:pt x="2236" y="1201"/>
                    </a:lnTo>
                    <a:lnTo>
                      <a:pt x="2236" y="167"/>
                    </a:lnTo>
                    <a:lnTo>
                      <a:pt x="1" y="167"/>
                    </a:lnTo>
                    <a:lnTo>
                      <a:pt x="1" y="7739"/>
                    </a:lnTo>
                    <a:lnTo>
                      <a:pt x="2336" y="7739"/>
                    </a:lnTo>
                    <a:lnTo>
                      <a:pt x="2336" y="4003"/>
                    </a:lnTo>
                    <a:cubicBezTo>
                      <a:pt x="2336" y="3002"/>
                      <a:pt x="2536" y="2068"/>
                      <a:pt x="3737" y="2068"/>
                    </a:cubicBezTo>
                    <a:cubicBezTo>
                      <a:pt x="4938" y="2068"/>
                      <a:pt x="4971" y="3202"/>
                      <a:pt x="4971" y="4070"/>
                    </a:cubicBezTo>
                    <a:lnTo>
                      <a:pt x="4971" y="7739"/>
                    </a:lnTo>
                    <a:lnTo>
                      <a:pt x="7306" y="7739"/>
                    </a:lnTo>
                    <a:lnTo>
                      <a:pt x="7306" y="3603"/>
                    </a:lnTo>
                    <a:cubicBezTo>
                      <a:pt x="7306" y="1568"/>
                      <a:pt x="6872" y="0"/>
                      <a:pt x="4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2" name="Google Shape;442;p30"/>
          <p:cNvGrpSpPr/>
          <p:nvPr/>
        </p:nvGrpSpPr>
        <p:grpSpPr>
          <a:xfrm>
            <a:off x="6659263" y="182025"/>
            <a:ext cx="203100" cy="203100"/>
            <a:chOff x="5180125" y="182025"/>
            <a:chExt cx="203100" cy="203100"/>
          </a:xfrm>
        </p:grpSpPr>
        <p:sp>
          <p:nvSpPr>
            <p:cNvPr id="443" name="Google Shape;443;p30"/>
            <p:cNvSpPr/>
            <p:nvPr/>
          </p:nvSpPr>
          <p:spPr>
            <a:xfrm>
              <a:off x="51801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5232927" y="243401"/>
              <a:ext cx="97486" cy="80342"/>
            </a:xfrm>
            <a:custGeom>
              <a:rect b="b" l="l" r="r" t="t"/>
              <a:pathLst>
                <a:path extrusionOk="0" h="10942" w="13277">
                  <a:moveTo>
                    <a:pt x="4037" y="8574"/>
                  </a:moveTo>
                  <a:cubicBezTo>
                    <a:pt x="2602" y="8507"/>
                    <a:pt x="1735" y="7473"/>
                    <a:pt x="1502" y="6672"/>
                  </a:cubicBezTo>
                  <a:cubicBezTo>
                    <a:pt x="1902" y="6739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06"/>
                  </a:cubicBezTo>
                  <a:cubicBezTo>
                    <a:pt x="1935" y="6439"/>
                    <a:pt x="1335" y="6038"/>
                    <a:pt x="934" y="5371"/>
                  </a:cubicBezTo>
                  <a:cubicBezTo>
                    <a:pt x="668" y="4938"/>
                    <a:pt x="534" y="4437"/>
                    <a:pt x="534" y="3904"/>
                  </a:cubicBezTo>
                  <a:cubicBezTo>
                    <a:pt x="901" y="4104"/>
                    <a:pt x="1301" y="4237"/>
                    <a:pt x="1735" y="4237"/>
                  </a:cubicBezTo>
                  <a:cubicBezTo>
                    <a:pt x="1168" y="3837"/>
                    <a:pt x="768" y="3270"/>
                    <a:pt x="634" y="2603"/>
                  </a:cubicBezTo>
                  <a:cubicBezTo>
                    <a:pt x="467" y="1902"/>
                    <a:pt x="568" y="1235"/>
                    <a:pt x="901" y="601"/>
                  </a:cubicBezTo>
                  <a:cubicBezTo>
                    <a:pt x="2402" y="2336"/>
                    <a:pt x="4270" y="3303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6"/>
                    <a:pt x="6905" y="1368"/>
                  </a:cubicBezTo>
                  <a:cubicBezTo>
                    <a:pt x="7339" y="701"/>
                    <a:pt x="7939" y="268"/>
                    <a:pt x="8740" y="134"/>
                  </a:cubicBezTo>
                  <a:cubicBezTo>
                    <a:pt x="9674" y="1"/>
                    <a:pt x="10475" y="268"/>
                    <a:pt x="11142" y="901"/>
                  </a:cubicBezTo>
                  <a:cubicBezTo>
                    <a:pt x="11175" y="935"/>
                    <a:pt x="11208" y="968"/>
                    <a:pt x="11275" y="935"/>
                  </a:cubicBezTo>
                  <a:cubicBezTo>
                    <a:pt x="11842" y="835"/>
                    <a:pt x="12376" y="635"/>
                    <a:pt x="12876" y="334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35"/>
                    <a:pt x="11742" y="1802"/>
                  </a:cubicBezTo>
                  <a:cubicBezTo>
                    <a:pt x="12276" y="1735"/>
                    <a:pt x="12776" y="1602"/>
                    <a:pt x="13277" y="1402"/>
                  </a:cubicBezTo>
                  <a:lnTo>
                    <a:pt x="13277" y="1402"/>
                  </a:lnTo>
                  <a:cubicBezTo>
                    <a:pt x="13177" y="1535"/>
                    <a:pt x="13076" y="1669"/>
                    <a:pt x="12976" y="1802"/>
                  </a:cubicBezTo>
                  <a:cubicBezTo>
                    <a:pt x="12676" y="2169"/>
                    <a:pt x="12343" y="2503"/>
                    <a:pt x="11976" y="2769"/>
                  </a:cubicBezTo>
                  <a:cubicBezTo>
                    <a:pt x="11942" y="2769"/>
                    <a:pt x="11942" y="2803"/>
                    <a:pt x="11942" y="2836"/>
                  </a:cubicBezTo>
                  <a:cubicBezTo>
                    <a:pt x="11942" y="3236"/>
                    <a:pt x="11942" y="3670"/>
                    <a:pt x="11876" y="4070"/>
                  </a:cubicBezTo>
                  <a:cubicBezTo>
                    <a:pt x="11776" y="4904"/>
                    <a:pt x="11542" y="5705"/>
                    <a:pt x="11175" y="6505"/>
                  </a:cubicBezTo>
                  <a:cubicBezTo>
                    <a:pt x="10808" y="7273"/>
                    <a:pt x="10308" y="8007"/>
                    <a:pt x="9707" y="8640"/>
                  </a:cubicBezTo>
                  <a:cubicBezTo>
                    <a:pt x="8673" y="9708"/>
                    <a:pt x="7406" y="10408"/>
                    <a:pt x="5971" y="10742"/>
                  </a:cubicBezTo>
                  <a:cubicBezTo>
                    <a:pt x="5438" y="10842"/>
                    <a:pt x="4937" y="10909"/>
                    <a:pt x="4437" y="10909"/>
                  </a:cubicBezTo>
                  <a:cubicBezTo>
                    <a:pt x="2869" y="10942"/>
                    <a:pt x="1401" y="10575"/>
                    <a:pt x="67" y="9741"/>
                  </a:cubicBezTo>
                  <a:cubicBezTo>
                    <a:pt x="34" y="9741"/>
                    <a:pt x="34" y="9708"/>
                    <a:pt x="0" y="9708"/>
                  </a:cubicBezTo>
                  <a:cubicBezTo>
                    <a:pt x="968" y="9808"/>
                    <a:pt x="1868" y="9674"/>
                    <a:pt x="2736" y="9307"/>
                  </a:cubicBezTo>
                  <a:cubicBezTo>
                    <a:pt x="3203" y="9141"/>
                    <a:pt x="3636" y="8874"/>
                    <a:pt x="4037" y="85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30"/>
          <p:cNvGrpSpPr/>
          <p:nvPr/>
        </p:nvGrpSpPr>
        <p:grpSpPr>
          <a:xfrm>
            <a:off x="6357163" y="182025"/>
            <a:ext cx="203100" cy="203100"/>
            <a:chOff x="4878025" y="182025"/>
            <a:chExt cx="203100" cy="203100"/>
          </a:xfrm>
        </p:grpSpPr>
        <p:sp>
          <p:nvSpPr>
            <p:cNvPr id="446" name="Google Shape;446;p30"/>
            <p:cNvSpPr/>
            <p:nvPr/>
          </p:nvSpPr>
          <p:spPr>
            <a:xfrm>
              <a:off x="4878025" y="182025"/>
              <a:ext cx="203100" cy="203100"/>
            </a:xfrm>
            <a:prstGeom prst="ellipse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4954260" y="234972"/>
              <a:ext cx="50630" cy="97213"/>
            </a:xfrm>
            <a:custGeom>
              <a:rect b="b" l="l" r="r" t="t"/>
              <a:pathLst>
                <a:path extrusionOk="0" h="13644" w="7106">
                  <a:moveTo>
                    <a:pt x="5671" y="2302"/>
                  </a:moveTo>
                  <a:cubicBezTo>
                    <a:pt x="6071" y="2302"/>
                    <a:pt x="6505" y="2302"/>
                    <a:pt x="6939" y="2302"/>
                  </a:cubicBezTo>
                  <a:lnTo>
                    <a:pt x="7105" y="2302"/>
                  </a:lnTo>
                  <a:lnTo>
                    <a:pt x="7105" y="101"/>
                  </a:lnTo>
                  <a:cubicBezTo>
                    <a:pt x="6872" y="101"/>
                    <a:pt x="6638" y="67"/>
                    <a:pt x="6405" y="34"/>
                  </a:cubicBezTo>
                  <a:cubicBezTo>
                    <a:pt x="5971" y="34"/>
                    <a:pt x="5538" y="1"/>
                    <a:pt x="5104" y="1"/>
                  </a:cubicBezTo>
                  <a:cubicBezTo>
                    <a:pt x="4437" y="34"/>
                    <a:pt x="3803" y="201"/>
                    <a:pt x="3269" y="568"/>
                  </a:cubicBezTo>
                  <a:cubicBezTo>
                    <a:pt x="2635" y="1035"/>
                    <a:pt x="2302" y="1669"/>
                    <a:pt x="2168" y="2402"/>
                  </a:cubicBezTo>
                  <a:cubicBezTo>
                    <a:pt x="2102" y="2736"/>
                    <a:pt x="2102" y="3036"/>
                    <a:pt x="2102" y="3370"/>
                  </a:cubicBezTo>
                  <a:cubicBezTo>
                    <a:pt x="2068" y="3837"/>
                    <a:pt x="2068" y="4337"/>
                    <a:pt x="2102" y="4838"/>
                  </a:cubicBezTo>
                  <a:lnTo>
                    <a:pt x="2102" y="5004"/>
                  </a:lnTo>
                  <a:lnTo>
                    <a:pt x="0" y="5004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473"/>
                  </a:lnTo>
                  <a:lnTo>
                    <a:pt x="6705" y="7473"/>
                  </a:lnTo>
                  <a:cubicBezTo>
                    <a:pt x="6805" y="6672"/>
                    <a:pt x="6905" y="5872"/>
                    <a:pt x="7039" y="5004"/>
                  </a:cubicBezTo>
                  <a:lnTo>
                    <a:pt x="6572" y="5004"/>
                  </a:lnTo>
                  <a:cubicBezTo>
                    <a:pt x="5971" y="5004"/>
                    <a:pt x="4604" y="5004"/>
                    <a:pt x="4604" y="5004"/>
                  </a:cubicBezTo>
                  <a:cubicBezTo>
                    <a:pt x="4604" y="5004"/>
                    <a:pt x="4604" y="3803"/>
                    <a:pt x="4637" y="3270"/>
                  </a:cubicBezTo>
                  <a:cubicBezTo>
                    <a:pt x="4637" y="2569"/>
                    <a:pt x="5071" y="2336"/>
                    <a:pt x="5671" y="23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9" name="Google Shape;449;p30"/>
          <p:cNvSpPr txBox="1"/>
          <p:nvPr/>
        </p:nvSpPr>
        <p:spPr>
          <a:xfrm>
            <a:off x="1174325" y="822025"/>
            <a:ext cx="7489500" cy="3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pic>
        <p:nvPicPr>
          <p:cNvPr id="450" name="Google Shape;45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7318" y="892200"/>
            <a:ext cx="6325276" cy="392745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30"/>
          <p:cNvSpPr txBox="1"/>
          <p:nvPr/>
        </p:nvSpPr>
        <p:spPr>
          <a:xfrm>
            <a:off x="874200" y="469725"/>
            <a:ext cx="77115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LET’S DIVE INTO  THE UNDERSEA !</a:t>
            </a:r>
            <a:endParaRPr b="1" sz="18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Google Shape;456;p31"/>
          <p:cNvGrpSpPr/>
          <p:nvPr/>
        </p:nvGrpSpPr>
        <p:grpSpPr>
          <a:xfrm>
            <a:off x="4670896" y="1850852"/>
            <a:ext cx="3569364" cy="1901530"/>
            <a:chOff x="233350" y="949250"/>
            <a:chExt cx="7137300" cy="3802300"/>
          </a:xfrm>
        </p:grpSpPr>
        <p:sp>
          <p:nvSpPr>
            <p:cNvPr id="457" name="Google Shape;457;p31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1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1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1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1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1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1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1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1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1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1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1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1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1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1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1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1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1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1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1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1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1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1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1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1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1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1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1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1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1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1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8" name="Google Shape;508;p31"/>
          <p:cNvSpPr/>
          <p:nvPr/>
        </p:nvSpPr>
        <p:spPr>
          <a:xfrm>
            <a:off x="4861334" y="2129175"/>
            <a:ext cx="621900" cy="621900"/>
          </a:xfrm>
          <a:prstGeom prst="ellipse">
            <a:avLst/>
          </a:prstGeom>
          <a:solidFill>
            <a:srgbClr val="FFFFFF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09" name="Google Shape;509;p31"/>
          <p:cNvSpPr/>
          <p:nvPr/>
        </p:nvSpPr>
        <p:spPr>
          <a:xfrm>
            <a:off x="5319475" y="2548450"/>
            <a:ext cx="327000" cy="362100"/>
          </a:xfrm>
          <a:prstGeom prst="ellipse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10" name="Google Shape;510;p31"/>
          <p:cNvSpPr/>
          <p:nvPr/>
        </p:nvSpPr>
        <p:spPr>
          <a:xfrm>
            <a:off x="6794633" y="2469042"/>
            <a:ext cx="206100" cy="206100"/>
          </a:xfrm>
          <a:prstGeom prst="ellipse">
            <a:avLst/>
          </a:prstGeom>
          <a:solidFill>
            <a:srgbClr val="FFFFFF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11" name="Google Shape;511;p31"/>
          <p:cNvSpPr/>
          <p:nvPr/>
        </p:nvSpPr>
        <p:spPr>
          <a:xfrm>
            <a:off x="5714235" y="2878935"/>
            <a:ext cx="206100" cy="206100"/>
          </a:xfrm>
          <a:prstGeom prst="ellipse">
            <a:avLst/>
          </a:prstGeom>
          <a:solidFill>
            <a:srgbClr val="FFFFFF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12" name="Google Shape;512;p31"/>
          <p:cNvSpPr/>
          <p:nvPr/>
        </p:nvSpPr>
        <p:spPr>
          <a:xfrm>
            <a:off x="7664270" y="3196531"/>
            <a:ext cx="287400" cy="287400"/>
          </a:xfrm>
          <a:prstGeom prst="ellipse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13" name="Google Shape;513;p31"/>
          <p:cNvSpPr txBox="1"/>
          <p:nvPr/>
        </p:nvSpPr>
        <p:spPr>
          <a:xfrm>
            <a:off x="4571998" y="1054600"/>
            <a:ext cx="35694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LOCATION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14" name="Google Shape;514;p31"/>
          <p:cNvSpPr txBox="1"/>
          <p:nvPr/>
        </p:nvSpPr>
        <p:spPr>
          <a:xfrm>
            <a:off x="714302" y="1054600"/>
            <a:ext cx="20397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AGE</a:t>
            </a:r>
            <a:endParaRPr sz="20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15" name="Google Shape;515;p31"/>
          <p:cNvSpPr/>
          <p:nvPr/>
        </p:nvSpPr>
        <p:spPr>
          <a:xfrm>
            <a:off x="1640220" y="1851089"/>
            <a:ext cx="1637400" cy="337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1"/>
          <p:cNvSpPr/>
          <p:nvPr/>
        </p:nvSpPr>
        <p:spPr>
          <a:xfrm>
            <a:off x="1718196" y="1937660"/>
            <a:ext cx="275400" cy="16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1"/>
          <p:cNvSpPr txBox="1"/>
          <p:nvPr/>
        </p:nvSpPr>
        <p:spPr>
          <a:xfrm>
            <a:off x="3214935" y="1850850"/>
            <a:ext cx="7620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8.1%</a:t>
            </a:r>
            <a:endParaRPr b="1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518" name="Google Shape;518;p31"/>
          <p:cNvSpPr txBox="1"/>
          <p:nvPr/>
        </p:nvSpPr>
        <p:spPr>
          <a:xfrm>
            <a:off x="811725" y="1850850"/>
            <a:ext cx="8286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-12</a:t>
            </a:r>
            <a:endParaRPr sz="21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19" name="Google Shape;519;p31"/>
          <p:cNvSpPr/>
          <p:nvPr/>
        </p:nvSpPr>
        <p:spPr>
          <a:xfrm>
            <a:off x="1640220" y="2397781"/>
            <a:ext cx="1637400" cy="337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31"/>
          <p:cNvSpPr/>
          <p:nvPr/>
        </p:nvSpPr>
        <p:spPr>
          <a:xfrm>
            <a:off x="1718196" y="2484353"/>
            <a:ext cx="411600" cy="16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31"/>
          <p:cNvSpPr txBox="1"/>
          <p:nvPr/>
        </p:nvSpPr>
        <p:spPr>
          <a:xfrm>
            <a:off x="3244406" y="2397542"/>
            <a:ext cx="8286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11.0</a:t>
            </a:r>
            <a:r>
              <a:rPr b="1" lang="en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%</a:t>
            </a:r>
            <a:endParaRPr b="1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522" name="Google Shape;522;p31"/>
          <p:cNvSpPr txBox="1"/>
          <p:nvPr/>
        </p:nvSpPr>
        <p:spPr>
          <a:xfrm>
            <a:off x="811725" y="2397542"/>
            <a:ext cx="8286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12-18</a:t>
            </a:r>
            <a:endParaRPr sz="21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23" name="Google Shape;523;p31"/>
          <p:cNvSpPr/>
          <p:nvPr/>
        </p:nvSpPr>
        <p:spPr>
          <a:xfrm>
            <a:off x="1640220" y="2944473"/>
            <a:ext cx="1637400" cy="337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1"/>
          <p:cNvSpPr/>
          <p:nvPr/>
        </p:nvSpPr>
        <p:spPr>
          <a:xfrm>
            <a:off x="1718196" y="3031045"/>
            <a:ext cx="1241100" cy="16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31"/>
          <p:cNvSpPr txBox="1"/>
          <p:nvPr/>
        </p:nvSpPr>
        <p:spPr>
          <a:xfrm>
            <a:off x="3277715" y="2944234"/>
            <a:ext cx="7620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76.4</a:t>
            </a:r>
            <a:r>
              <a:rPr b="1" lang="en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%</a:t>
            </a:r>
            <a:endParaRPr b="1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526" name="Google Shape;526;p31"/>
          <p:cNvSpPr txBox="1"/>
          <p:nvPr/>
        </p:nvSpPr>
        <p:spPr>
          <a:xfrm>
            <a:off x="811725" y="2944234"/>
            <a:ext cx="8286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18</a:t>
            </a:r>
            <a:r>
              <a:rPr lang="en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-60</a:t>
            </a:r>
            <a:endParaRPr sz="21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27" name="Google Shape;527;p31"/>
          <p:cNvSpPr/>
          <p:nvPr/>
        </p:nvSpPr>
        <p:spPr>
          <a:xfrm>
            <a:off x="1640220" y="3491405"/>
            <a:ext cx="1637400" cy="337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31"/>
          <p:cNvSpPr/>
          <p:nvPr/>
        </p:nvSpPr>
        <p:spPr>
          <a:xfrm>
            <a:off x="1718196" y="3577976"/>
            <a:ext cx="216600" cy="16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31"/>
          <p:cNvSpPr txBox="1"/>
          <p:nvPr/>
        </p:nvSpPr>
        <p:spPr>
          <a:xfrm>
            <a:off x="3244406" y="3463105"/>
            <a:ext cx="8286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4.5</a:t>
            </a:r>
            <a:r>
              <a:rPr b="1" lang="en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%</a:t>
            </a:r>
            <a:endParaRPr b="1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530" name="Google Shape;530;p31"/>
          <p:cNvSpPr txBox="1"/>
          <p:nvPr/>
        </p:nvSpPr>
        <p:spPr>
          <a:xfrm>
            <a:off x="811725" y="3491165"/>
            <a:ext cx="8286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60+</a:t>
            </a:r>
            <a:endParaRPr sz="210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31" name="Google Shape;531;p31"/>
          <p:cNvSpPr/>
          <p:nvPr/>
        </p:nvSpPr>
        <p:spPr>
          <a:xfrm>
            <a:off x="6549449" y="3085027"/>
            <a:ext cx="211500" cy="206100"/>
          </a:xfrm>
          <a:prstGeom prst="ellipse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32" name="Google Shape;532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3" name="Google Shape;533;p31"/>
          <p:cNvSpPr/>
          <p:nvPr/>
        </p:nvSpPr>
        <p:spPr>
          <a:xfrm>
            <a:off x="6423200" y="2337075"/>
            <a:ext cx="206100" cy="206100"/>
          </a:xfrm>
          <a:prstGeom prst="ellipse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34" name="Google Shape;534;p31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Groups and Locations Prone to SHARKS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9" name="Google Shape;5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0788" y="1066975"/>
            <a:ext cx="6190027" cy="3481874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1" name="Google Shape;541;p32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Shark Activity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3"/>
          <p:cNvSpPr txBox="1"/>
          <p:nvPr>
            <p:ph idx="1" type="subTitle"/>
          </p:nvPr>
        </p:nvSpPr>
        <p:spPr>
          <a:xfrm>
            <a:off x="1677625" y="895625"/>
            <a:ext cx="7362600" cy="41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arker Grotesque"/>
                <a:ea typeface="Darker Grotesque"/>
                <a:cs typeface="Darker Grotesque"/>
                <a:sym typeface="Darker Grotesque"/>
              </a:rPr>
              <a:t>Cleaning &amp; data manipulation : </a:t>
            </a:r>
            <a:endParaRPr b="1" sz="15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arker Grotesque"/>
                <a:ea typeface="Darker Grotesque"/>
                <a:cs typeface="Darker Grotesque"/>
                <a:sym typeface="Darker Grotesque"/>
              </a:rPr>
              <a:t>isnull, dropna(), fillna(), value_counts(), replace()</a:t>
            </a:r>
            <a:endParaRPr b="1" sz="15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arker Grotesque"/>
                <a:ea typeface="Darker Grotesque"/>
                <a:cs typeface="Darker Grotesque"/>
                <a:sym typeface="Darker Grotesque"/>
              </a:rPr>
              <a:t>Combining &amp; structuring data : </a:t>
            </a:r>
            <a:endParaRPr b="1" sz="15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join(), median(), concat(), </a:t>
            </a:r>
            <a:endParaRPr sz="15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arker Grotesque"/>
                <a:ea typeface="Darker Grotesque"/>
                <a:cs typeface="Darker Grotesque"/>
                <a:sym typeface="Darker Grotesque"/>
              </a:rPr>
              <a:t>Aggregation</a:t>
            </a:r>
            <a:r>
              <a:rPr b="1" lang="en" sz="1500">
                <a:latin typeface="Darker Grotesque"/>
                <a:ea typeface="Darker Grotesque"/>
                <a:cs typeface="Darker Grotesque"/>
                <a:sym typeface="Darker Grotesque"/>
              </a:rPr>
              <a:t> data : </a:t>
            </a:r>
            <a:endParaRPr b="1" sz="15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median(), groupby() .loc (?)</a:t>
            </a:r>
            <a:endParaRPr sz="15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arker Grotesque"/>
                <a:ea typeface="Darker Grotesque"/>
                <a:cs typeface="Darker Grotesque"/>
                <a:sym typeface="Darker Grotesque"/>
              </a:rPr>
              <a:t>Visualisation</a:t>
            </a:r>
            <a:r>
              <a:rPr lang="en" sz="15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 : </a:t>
            </a:r>
            <a:endParaRPr sz="15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matplotlib</a:t>
            </a:r>
            <a:r>
              <a:rPr lang="en" sz="15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.pyplot </a:t>
            </a:r>
            <a:endParaRPr sz="15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lookerstudio.google.com</a:t>
            </a:r>
            <a:endParaRPr sz="15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arker Grotesque"/>
                <a:ea typeface="Darker Grotesque"/>
                <a:cs typeface="Darker Grotesque"/>
                <a:sym typeface="Darker Grotesque"/>
              </a:rPr>
              <a:t>Function/module  imported : </a:t>
            </a:r>
            <a:endParaRPr sz="15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Dataprep() -&gt; clean country, Pandas, Numpy, pd.set_option(), re,</a:t>
            </a:r>
            <a:endParaRPr sz="15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arker Grotesque"/>
                <a:ea typeface="Darker Grotesque"/>
                <a:cs typeface="Darker Grotesque"/>
                <a:sym typeface="Darker Grotesque"/>
              </a:rPr>
              <a:t>Function created : </a:t>
            </a:r>
            <a:endParaRPr b="1" sz="1500"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check_season(), set_time_group(),  fix_age(), fix_time, </a:t>
            </a:r>
            <a:endParaRPr sz="15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format_date, filter_year(), Unknown_age(), set_age_group()</a:t>
            </a:r>
            <a:endParaRPr sz="1500"/>
          </a:p>
        </p:txBody>
      </p:sp>
      <p:sp>
        <p:nvSpPr>
          <p:cNvPr id="547" name="Google Shape;547;p33"/>
          <p:cNvSpPr txBox="1"/>
          <p:nvPr>
            <p:ph type="title"/>
          </p:nvPr>
        </p:nvSpPr>
        <p:spPr>
          <a:xfrm>
            <a:off x="248875" y="268325"/>
            <a:ext cx="50295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 :</a:t>
            </a:r>
            <a:endParaRPr/>
          </a:p>
        </p:txBody>
      </p:sp>
      <p:pic>
        <p:nvPicPr>
          <p:cNvPr id="548" name="Google Shape;548;p33"/>
          <p:cNvPicPr preferRelativeResize="0"/>
          <p:nvPr/>
        </p:nvPicPr>
        <p:blipFill rotWithShape="1">
          <a:blip r:embed="rId4">
            <a:alphaModFix/>
          </a:blip>
          <a:srcRect b="7976" l="28296" r="19342" t="25446"/>
          <a:stretch/>
        </p:blipFill>
        <p:spPr>
          <a:xfrm>
            <a:off x="5736050" y="383175"/>
            <a:ext cx="3037226" cy="289557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13740000" dist="28575">
              <a:schemeClr val="dk1">
                <a:alpha val="66000"/>
              </a:schemeClr>
            </a:outerShdw>
          </a:effectLst>
        </p:spPr>
      </p:pic>
      <p:sp>
        <p:nvSpPr>
          <p:cNvPr id="549" name="Google Shape;549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4"/>
          <p:cNvSpPr txBox="1"/>
          <p:nvPr>
            <p:ph type="title"/>
          </p:nvPr>
        </p:nvSpPr>
        <p:spPr>
          <a:xfrm>
            <a:off x="714300" y="430675"/>
            <a:ext cx="8189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Shark Attacks in Each Country (&gt;20) from 2010</a:t>
            </a:r>
            <a:endParaRPr/>
          </a:p>
        </p:txBody>
      </p:sp>
      <p:sp>
        <p:nvSpPr>
          <p:cNvPr id="555" name="Google Shape;555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6" name="Google Shape;55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275" y="1106225"/>
            <a:ext cx="7023127" cy="340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5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3 Species of Shark</a:t>
            </a:r>
            <a:endParaRPr/>
          </a:p>
        </p:txBody>
      </p:sp>
      <p:sp>
        <p:nvSpPr>
          <p:cNvPr id="562" name="Google Shape;562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3" name="Google Shape;56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8425" y="1337200"/>
            <a:ext cx="5992375" cy="313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isit Hawaii MK Campaign by Slidesgo">
  <a:themeElements>
    <a:clrScheme name="Simple Light">
      <a:dk1>
        <a:srgbClr val="014355"/>
      </a:dk1>
      <a:lt1>
        <a:srgbClr val="FFFFFF"/>
      </a:lt1>
      <a:dk2>
        <a:srgbClr val="005B73"/>
      </a:dk2>
      <a:lt2>
        <a:srgbClr val="20A7A7"/>
      </a:lt2>
      <a:accent1>
        <a:srgbClr val="5DCECE"/>
      </a:accent1>
      <a:accent2>
        <a:srgbClr val="98E0E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